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86" r:id="rId2"/>
    <p:sldId id="267" r:id="rId3"/>
    <p:sldId id="325" r:id="rId4"/>
    <p:sldId id="326" r:id="rId5"/>
    <p:sldId id="327" r:id="rId6"/>
    <p:sldId id="317" r:id="rId7"/>
    <p:sldId id="312" r:id="rId8"/>
    <p:sldId id="323" r:id="rId9"/>
    <p:sldId id="324" r:id="rId10"/>
    <p:sldId id="329" r:id="rId11"/>
    <p:sldId id="290" r:id="rId12"/>
    <p:sldId id="291" r:id="rId13"/>
    <p:sldId id="292" r:id="rId14"/>
    <p:sldId id="293" r:id="rId15"/>
    <p:sldId id="333" r:id="rId16"/>
    <p:sldId id="33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andre Sales de Oliveira" initials="ASdO" lastIdx="5" clrIdx="0">
    <p:extLst>
      <p:ext uri="{19B8F6BF-5375-455C-9EA6-DF929625EA0E}">
        <p15:presenceInfo xmlns:p15="http://schemas.microsoft.com/office/powerpoint/2012/main" userId="S-1-5-21-2783737519-257488874-2427740203-36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A9BC"/>
    <a:srgbClr val="1FA3A8"/>
    <a:srgbClr val="322968"/>
    <a:srgbClr val="62122B"/>
    <a:srgbClr val="E6F0FF"/>
    <a:srgbClr val="D8E2FF"/>
    <a:srgbClr val="FFFFFF"/>
    <a:srgbClr val="CBD5F4"/>
    <a:srgbClr val="360D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BDA953-2F42-4758-A40A-D971D53170B7}" v="1" dt="2022-05-31T14:29:57.440"/>
    <p1510:client id="{8E52E482-A9D0-4242-B2DD-714A6256DBD6}" v="440" dt="2022-05-30T19:37:23.715"/>
    <p1510:client id="{9AE457AD-110C-4A16-B94D-5FE371C89FEE}" v="4" dt="2022-05-31T17:20:46.903"/>
    <p1510:client id="{A8A2FB1F-7152-476C-B772-53999568B4C7}" v="31" dt="2022-05-31T17:19:38.707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irielle Viana Pires" userId="S::meirielle.pires@cnj.jus.br::2e4e431a-f83b-473d-b07b-2109142cf1db" providerId="AD" clId="Web-{A8A2FB1F-7152-476C-B772-53999568B4C7}"/>
    <pc:docChg chg="modSld">
      <pc:chgData name="Meirielle Viana Pires" userId="S::meirielle.pires@cnj.jus.br::2e4e431a-f83b-473d-b07b-2109142cf1db" providerId="AD" clId="Web-{A8A2FB1F-7152-476C-B772-53999568B4C7}" dt="2022-05-31T17:19:38.707" v="16" actId="1076"/>
      <pc:docMkLst>
        <pc:docMk/>
      </pc:docMkLst>
      <pc:sldChg chg="modSp">
        <pc:chgData name="Meirielle Viana Pires" userId="S::meirielle.pires@cnj.jus.br::2e4e431a-f83b-473d-b07b-2109142cf1db" providerId="AD" clId="Web-{A8A2FB1F-7152-476C-B772-53999568B4C7}" dt="2022-05-31T17:19:38.707" v="16" actId="1076"/>
        <pc:sldMkLst>
          <pc:docMk/>
          <pc:sldMk cId="3515863325" sldId="327"/>
        </pc:sldMkLst>
        <pc:spChg chg="mod">
          <ac:chgData name="Meirielle Viana Pires" userId="S::meirielle.pires@cnj.jus.br::2e4e431a-f83b-473d-b07b-2109142cf1db" providerId="AD" clId="Web-{A8A2FB1F-7152-476C-B772-53999568B4C7}" dt="2022-05-31T17:19:38.707" v="16" actId="1076"/>
          <ac:spMkLst>
            <pc:docMk/>
            <pc:sldMk cId="3515863325" sldId="327"/>
            <ac:spMk id="9" creationId="{00000000-0000-0000-0000-000000000000}"/>
          </ac:spMkLst>
        </pc:spChg>
      </pc:sldChg>
    </pc:docChg>
  </pc:docChgLst>
  <pc:docChgLst>
    <pc:chgData name="Meirielle Viana Pires" userId="S::meirielle.pires@cnj.jus.br::2e4e431a-f83b-473d-b07b-2109142cf1db" providerId="AD" clId="Web-{8E52E482-A9D0-4242-B2DD-714A6256DBD6}"/>
    <pc:docChg chg="addSld delSld modSld">
      <pc:chgData name="Meirielle Viana Pires" userId="S::meirielle.pires@cnj.jus.br::2e4e431a-f83b-473d-b07b-2109142cf1db" providerId="AD" clId="Web-{8E52E482-A9D0-4242-B2DD-714A6256DBD6}" dt="2022-05-30T19:37:23.715" v="311" actId="14100"/>
      <pc:docMkLst>
        <pc:docMk/>
      </pc:docMkLst>
      <pc:sldChg chg="modSp">
        <pc:chgData name="Meirielle Viana Pires" userId="S::meirielle.pires@cnj.jus.br::2e4e431a-f83b-473d-b07b-2109142cf1db" providerId="AD" clId="Web-{8E52E482-A9D0-4242-B2DD-714A6256DBD6}" dt="2022-05-30T19:19:43.178" v="60" actId="14100"/>
        <pc:sldMkLst>
          <pc:docMk/>
          <pc:sldMk cId="1393544743" sldId="267"/>
        </pc:sldMkLst>
        <pc:spChg chg="mod">
          <ac:chgData name="Meirielle Viana Pires" userId="S::meirielle.pires@cnj.jus.br::2e4e431a-f83b-473d-b07b-2109142cf1db" providerId="AD" clId="Web-{8E52E482-A9D0-4242-B2DD-714A6256DBD6}" dt="2022-05-30T19:19:43.178" v="60" actId="14100"/>
          <ac:spMkLst>
            <pc:docMk/>
            <pc:sldMk cId="1393544743" sldId="267"/>
            <ac:spMk id="2" creationId="{00000000-0000-0000-0000-000000000000}"/>
          </ac:spMkLst>
        </pc:spChg>
        <pc:spChg chg="mod">
          <ac:chgData name="Meirielle Viana Pires" userId="S::meirielle.pires@cnj.jus.br::2e4e431a-f83b-473d-b07b-2109142cf1db" providerId="AD" clId="Web-{8E52E482-A9D0-4242-B2DD-714A6256DBD6}" dt="2022-05-30T19:17:04.440" v="12" actId="1076"/>
          <ac:spMkLst>
            <pc:docMk/>
            <pc:sldMk cId="1393544743" sldId="267"/>
            <ac:spMk id="3" creationId="{00000000-0000-0000-0000-000000000000}"/>
          </ac:spMkLst>
        </pc:spChg>
        <pc:graphicFrameChg chg="mod modGraphic">
          <ac:chgData name="Meirielle Viana Pires" userId="S::meirielle.pires@cnj.jus.br::2e4e431a-f83b-473d-b07b-2109142cf1db" providerId="AD" clId="Web-{8E52E482-A9D0-4242-B2DD-714A6256DBD6}" dt="2022-05-30T19:17:10.487" v="13" actId="1076"/>
          <ac:graphicFrameMkLst>
            <pc:docMk/>
            <pc:sldMk cId="1393544743" sldId="267"/>
            <ac:graphicFrameMk id="6" creationId="{00000000-0000-0000-0000-000000000000}"/>
          </ac:graphicFrameMkLst>
        </pc:graphicFrameChg>
      </pc:sldChg>
      <pc:sldChg chg="modSp">
        <pc:chgData name="Meirielle Viana Pires" userId="S::meirielle.pires@cnj.jus.br::2e4e431a-f83b-473d-b07b-2109142cf1db" providerId="AD" clId="Web-{8E52E482-A9D0-4242-B2DD-714A6256DBD6}" dt="2022-05-30T19:19:11.115" v="51" actId="20577"/>
        <pc:sldMkLst>
          <pc:docMk/>
          <pc:sldMk cId="3459955665" sldId="286"/>
        </pc:sldMkLst>
        <pc:spChg chg="mod">
          <ac:chgData name="Meirielle Viana Pires" userId="S::meirielle.pires@cnj.jus.br::2e4e431a-f83b-473d-b07b-2109142cf1db" providerId="AD" clId="Web-{8E52E482-A9D0-4242-B2DD-714A6256DBD6}" dt="2022-05-30T19:19:11.115" v="51" actId="20577"/>
          <ac:spMkLst>
            <pc:docMk/>
            <pc:sldMk cId="3459955665" sldId="286"/>
            <ac:spMk id="2" creationId="{00000000-0000-0000-0000-000000000000}"/>
          </ac:spMkLst>
        </pc:spChg>
      </pc:sldChg>
      <pc:sldChg chg="modSp">
        <pc:chgData name="Meirielle Viana Pires" userId="S::meirielle.pires@cnj.jus.br::2e4e431a-f83b-473d-b07b-2109142cf1db" providerId="AD" clId="Web-{8E52E482-A9D0-4242-B2DD-714A6256DBD6}" dt="2022-05-30T19:33:01.038" v="212" actId="20577"/>
        <pc:sldMkLst>
          <pc:docMk/>
          <pc:sldMk cId="901462966" sldId="290"/>
        </pc:sldMkLst>
        <pc:spChg chg="mod">
          <ac:chgData name="Meirielle Viana Pires" userId="S::meirielle.pires@cnj.jus.br::2e4e431a-f83b-473d-b07b-2109142cf1db" providerId="AD" clId="Web-{8E52E482-A9D0-4242-B2DD-714A6256DBD6}" dt="2022-05-30T19:33:01.038" v="212" actId="20577"/>
          <ac:spMkLst>
            <pc:docMk/>
            <pc:sldMk cId="901462966" sldId="290"/>
            <ac:spMk id="8" creationId="{00000000-0000-0000-0000-000000000000}"/>
          </ac:spMkLst>
        </pc:spChg>
      </pc:sldChg>
      <pc:sldChg chg="modSp">
        <pc:chgData name="Meirielle Viana Pires" userId="S::meirielle.pires@cnj.jus.br::2e4e431a-f83b-473d-b07b-2109142cf1db" providerId="AD" clId="Web-{8E52E482-A9D0-4242-B2DD-714A6256DBD6}" dt="2022-05-30T19:33:38.398" v="228" actId="20577"/>
        <pc:sldMkLst>
          <pc:docMk/>
          <pc:sldMk cId="3148864999" sldId="291"/>
        </pc:sldMkLst>
        <pc:spChg chg="mod">
          <ac:chgData name="Meirielle Viana Pires" userId="S::meirielle.pires@cnj.jus.br::2e4e431a-f83b-473d-b07b-2109142cf1db" providerId="AD" clId="Web-{8E52E482-A9D0-4242-B2DD-714A6256DBD6}" dt="2022-05-30T19:33:38.398" v="228" actId="20577"/>
          <ac:spMkLst>
            <pc:docMk/>
            <pc:sldMk cId="3148864999" sldId="291"/>
            <ac:spMk id="9" creationId="{00000000-0000-0000-0000-000000000000}"/>
          </ac:spMkLst>
        </pc:spChg>
      </pc:sldChg>
      <pc:sldChg chg="modSp">
        <pc:chgData name="Meirielle Viana Pires" userId="S::meirielle.pires@cnj.jus.br::2e4e431a-f83b-473d-b07b-2109142cf1db" providerId="AD" clId="Web-{8E52E482-A9D0-4242-B2DD-714A6256DBD6}" dt="2022-05-30T19:29:09.362" v="148" actId="20577"/>
        <pc:sldMkLst>
          <pc:docMk/>
          <pc:sldMk cId="597306420" sldId="312"/>
        </pc:sldMkLst>
        <pc:graphicFrameChg chg="modGraphic">
          <ac:chgData name="Meirielle Viana Pires" userId="S::meirielle.pires@cnj.jus.br::2e4e431a-f83b-473d-b07b-2109142cf1db" providerId="AD" clId="Web-{8E52E482-A9D0-4242-B2DD-714A6256DBD6}" dt="2022-05-30T19:29:09.362" v="148" actId="20577"/>
          <ac:graphicFrameMkLst>
            <pc:docMk/>
            <pc:sldMk cId="597306420" sldId="312"/>
            <ac:graphicFrameMk id="5" creationId="{00000000-0000-0000-0000-000000000000}"/>
          </ac:graphicFrameMkLst>
        </pc:graphicFrameChg>
      </pc:sldChg>
      <pc:sldChg chg="modSp">
        <pc:chgData name="Meirielle Viana Pires" userId="S::meirielle.pires@cnj.jus.br::2e4e431a-f83b-473d-b07b-2109142cf1db" providerId="AD" clId="Web-{8E52E482-A9D0-4242-B2DD-714A6256DBD6}" dt="2022-05-30T19:24:51.512" v="118" actId="20577"/>
        <pc:sldMkLst>
          <pc:docMk/>
          <pc:sldMk cId="1987202400" sldId="317"/>
        </pc:sldMkLst>
        <pc:spChg chg="mod">
          <ac:chgData name="Meirielle Viana Pires" userId="S::meirielle.pires@cnj.jus.br::2e4e431a-f83b-473d-b07b-2109142cf1db" providerId="AD" clId="Web-{8E52E482-A9D0-4242-B2DD-714A6256DBD6}" dt="2022-05-30T19:24:51.512" v="118" actId="20577"/>
          <ac:spMkLst>
            <pc:docMk/>
            <pc:sldMk cId="1987202400" sldId="317"/>
            <ac:spMk id="4" creationId="{00000000-0000-0000-0000-000000000000}"/>
          </ac:spMkLst>
        </pc:spChg>
      </pc:sldChg>
      <pc:sldChg chg="modSp">
        <pc:chgData name="Meirielle Viana Pires" userId="S::meirielle.pires@cnj.jus.br::2e4e431a-f83b-473d-b07b-2109142cf1db" providerId="AD" clId="Web-{8E52E482-A9D0-4242-B2DD-714A6256DBD6}" dt="2022-05-30T19:29:58.706" v="153" actId="20577"/>
        <pc:sldMkLst>
          <pc:docMk/>
          <pc:sldMk cId="3476740490" sldId="323"/>
        </pc:sldMkLst>
        <pc:spChg chg="mod">
          <ac:chgData name="Meirielle Viana Pires" userId="S::meirielle.pires@cnj.jus.br::2e4e431a-f83b-473d-b07b-2109142cf1db" providerId="AD" clId="Web-{8E52E482-A9D0-4242-B2DD-714A6256DBD6}" dt="2022-05-30T19:29:58.706" v="153" actId="20577"/>
          <ac:spMkLst>
            <pc:docMk/>
            <pc:sldMk cId="3476740490" sldId="323"/>
            <ac:spMk id="6" creationId="{00000000-0000-0000-0000-000000000000}"/>
          </ac:spMkLst>
        </pc:spChg>
      </pc:sldChg>
      <pc:sldChg chg="modSp">
        <pc:chgData name="Meirielle Viana Pires" userId="S::meirielle.pires@cnj.jus.br::2e4e431a-f83b-473d-b07b-2109142cf1db" providerId="AD" clId="Web-{8E52E482-A9D0-4242-B2DD-714A6256DBD6}" dt="2022-05-30T19:32:33.381" v="203" actId="20577"/>
        <pc:sldMkLst>
          <pc:docMk/>
          <pc:sldMk cId="2381743585" sldId="324"/>
        </pc:sldMkLst>
        <pc:spChg chg="mod">
          <ac:chgData name="Meirielle Viana Pires" userId="S::meirielle.pires@cnj.jus.br::2e4e431a-f83b-473d-b07b-2109142cf1db" providerId="AD" clId="Web-{8E52E482-A9D0-4242-B2DD-714A6256DBD6}" dt="2022-05-30T19:32:33.381" v="203" actId="20577"/>
          <ac:spMkLst>
            <pc:docMk/>
            <pc:sldMk cId="2381743585" sldId="324"/>
            <ac:spMk id="4" creationId="{00000000-0000-0000-0000-000000000000}"/>
          </ac:spMkLst>
        </pc:spChg>
      </pc:sldChg>
      <pc:sldChg chg="modSp">
        <pc:chgData name="Meirielle Viana Pires" userId="S::meirielle.pires@cnj.jus.br::2e4e431a-f83b-473d-b07b-2109142cf1db" providerId="AD" clId="Web-{8E52E482-A9D0-4242-B2DD-714A6256DBD6}" dt="2022-05-30T19:23:04.869" v="102" actId="14100"/>
        <pc:sldMkLst>
          <pc:docMk/>
          <pc:sldMk cId="2827329781" sldId="325"/>
        </pc:sldMkLst>
        <pc:spChg chg="mod">
          <ac:chgData name="Meirielle Viana Pires" userId="S::meirielle.pires@cnj.jus.br::2e4e431a-f83b-473d-b07b-2109142cf1db" providerId="AD" clId="Web-{8E52E482-A9D0-4242-B2DD-714A6256DBD6}" dt="2022-05-30T19:23:00.541" v="101" actId="20577"/>
          <ac:spMkLst>
            <pc:docMk/>
            <pc:sldMk cId="2827329781" sldId="325"/>
            <ac:spMk id="2" creationId="{00000000-0000-0000-0000-000000000000}"/>
          </ac:spMkLst>
        </pc:spChg>
        <pc:spChg chg="mod">
          <ac:chgData name="Meirielle Viana Pires" userId="S::meirielle.pires@cnj.jus.br::2e4e431a-f83b-473d-b07b-2109142cf1db" providerId="AD" clId="Web-{8E52E482-A9D0-4242-B2DD-714A6256DBD6}" dt="2022-05-30T19:23:04.869" v="102" actId="14100"/>
          <ac:spMkLst>
            <pc:docMk/>
            <pc:sldMk cId="2827329781" sldId="325"/>
            <ac:spMk id="5" creationId="{00000000-0000-0000-0000-000000000000}"/>
          </ac:spMkLst>
        </pc:spChg>
      </pc:sldChg>
      <pc:sldChg chg="modSp">
        <pc:chgData name="Meirielle Viana Pires" userId="S::meirielle.pires@cnj.jus.br::2e4e431a-f83b-473d-b07b-2109142cf1db" providerId="AD" clId="Web-{8E52E482-A9D0-4242-B2DD-714A6256DBD6}" dt="2022-05-30T19:23:11.041" v="103" actId="14100"/>
        <pc:sldMkLst>
          <pc:docMk/>
          <pc:sldMk cId="3878936809" sldId="326"/>
        </pc:sldMkLst>
        <pc:spChg chg="mod">
          <ac:chgData name="Meirielle Viana Pires" userId="S::meirielle.pires@cnj.jus.br::2e4e431a-f83b-473d-b07b-2109142cf1db" providerId="AD" clId="Web-{8E52E482-A9D0-4242-B2DD-714A6256DBD6}" dt="2022-05-30T19:22:52.760" v="92" actId="20577"/>
          <ac:spMkLst>
            <pc:docMk/>
            <pc:sldMk cId="3878936809" sldId="326"/>
            <ac:spMk id="2" creationId="{00000000-0000-0000-0000-000000000000}"/>
          </ac:spMkLst>
        </pc:spChg>
        <pc:spChg chg="mod">
          <ac:chgData name="Meirielle Viana Pires" userId="S::meirielle.pires@cnj.jus.br::2e4e431a-f83b-473d-b07b-2109142cf1db" providerId="AD" clId="Web-{8E52E482-A9D0-4242-B2DD-714A6256DBD6}" dt="2022-05-30T19:23:11.041" v="103" actId="14100"/>
          <ac:spMkLst>
            <pc:docMk/>
            <pc:sldMk cId="3878936809" sldId="326"/>
            <ac:spMk id="6" creationId="{00000000-0000-0000-0000-000000000000}"/>
          </ac:spMkLst>
        </pc:spChg>
      </pc:sldChg>
      <pc:sldChg chg="modSp">
        <pc:chgData name="Meirielle Viana Pires" userId="S::meirielle.pires@cnj.jus.br::2e4e431a-f83b-473d-b07b-2109142cf1db" providerId="AD" clId="Web-{8E52E482-A9D0-4242-B2DD-714A6256DBD6}" dt="2022-05-30T19:23:29.261" v="111" actId="1076"/>
        <pc:sldMkLst>
          <pc:docMk/>
          <pc:sldMk cId="3515863325" sldId="327"/>
        </pc:sldMkLst>
        <pc:spChg chg="mod">
          <ac:chgData name="Meirielle Viana Pires" userId="S::meirielle.pires@cnj.jus.br::2e4e431a-f83b-473d-b07b-2109142cf1db" providerId="AD" clId="Web-{8E52E482-A9D0-4242-B2DD-714A6256DBD6}" dt="2022-05-30T19:23:29.261" v="111" actId="1076"/>
          <ac:spMkLst>
            <pc:docMk/>
            <pc:sldMk cId="3515863325" sldId="327"/>
            <ac:spMk id="5" creationId="{00000000-0000-0000-0000-000000000000}"/>
          </ac:spMkLst>
        </pc:spChg>
        <pc:spChg chg="mod">
          <ac:chgData name="Meirielle Viana Pires" userId="S::meirielle.pires@cnj.jus.br::2e4e431a-f83b-473d-b07b-2109142cf1db" providerId="AD" clId="Web-{8E52E482-A9D0-4242-B2DD-714A6256DBD6}" dt="2022-05-30T19:23:29.261" v="110" actId="1076"/>
          <ac:spMkLst>
            <pc:docMk/>
            <pc:sldMk cId="3515863325" sldId="327"/>
            <ac:spMk id="9" creationId="{00000000-0000-0000-0000-000000000000}"/>
          </ac:spMkLst>
        </pc:spChg>
      </pc:sldChg>
      <pc:sldChg chg="modSp del">
        <pc:chgData name="Meirielle Viana Pires" userId="S::meirielle.pires@cnj.jus.br::2e4e431a-f83b-473d-b07b-2109142cf1db" providerId="AD" clId="Web-{8E52E482-A9D0-4242-B2DD-714A6256DBD6}" dt="2022-05-30T19:19:12.552" v="52"/>
        <pc:sldMkLst>
          <pc:docMk/>
          <pc:sldMk cId="1162214867" sldId="328"/>
        </pc:sldMkLst>
        <pc:spChg chg="mod">
          <ac:chgData name="Meirielle Viana Pires" userId="S::meirielle.pires@cnj.jus.br::2e4e431a-f83b-473d-b07b-2109142cf1db" providerId="AD" clId="Web-{8E52E482-A9D0-4242-B2DD-714A6256DBD6}" dt="2022-05-30T19:16:21.174" v="7" actId="1076"/>
          <ac:spMkLst>
            <pc:docMk/>
            <pc:sldMk cId="1162214867" sldId="328"/>
            <ac:spMk id="7" creationId="{00000000-0000-0000-0000-000000000000}"/>
          </ac:spMkLst>
        </pc:spChg>
      </pc:sldChg>
      <pc:sldChg chg="modSp">
        <pc:chgData name="Meirielle Viana Pires" userId="S::meirielle.pires@cnj.jus.br::2e4e431a-f83b-473d-b07b-2109142cf1db" providerId="AD" clId="Web-{8E52E482-A9D0-4242-B2DD-714A6256DBD6}" dt="2022-05-30T19:32:44.882" v="205" actId="20577"/>
        <pc:sldMkLst>
          <pc:docMk/>
          <pc:sldMk cId="1314879582" sldId="329"/>
        </pc:sldMkLst>
        <pc:spChg chg="mod">
          <ac:chgData name="Meirielle Viana Pires" userId="S::meirielle.pires@cnj.jus.br::2e4e431a-f83b-473d-b07b-2109142cf1db" providerId="AD" clId="Web-{8E52E482-A9D0-4242-B2DD-714A6256DBD6}" dt="2022-05-30T19:32:44.882" v="205" actId="20577"/>
          <ac:spMkLst>
            <pc:docMk/>
            <pc:sldMk cId="1314879582" sldId="329"/>
            <ac:spMk id="7" creationId="{00000000-0000-0000-0000-000000000000}"/>
          </ac:spMkLst>
        </pc:spChg>
      </pc:sldChg>
      <pc:sldChg chg="modSp new del">
        <pc:chgData name="Meirielle Viana Pires" userId="S::meirielle.pires@cnj.jus.br::2e4e431a-f83b-473d-b07b-2109142cf1db" providerId="AD" clId="Web-{8E52E482-A9D0-4242-B2DD-714A6256DBD6}" dt="2022-05-30T19:34:40.947" v="242"/>
        <pc:sldMkLst>
          <pc:docMk/>
          <pc:sldMk cId="243113985" sldId="332"/>
        </pc:sldMkLst>
        <pc:spChg chg="mod">
          <ac:chgData name="Meirielle Viana Pires" userId="S::meirielle.pires@cnj.jus.br::2e4e431a-f83b-473d-b07b-2109142cf1db" providerId="AD" clId="Web-{8E52E482-A9D0-4242-B2DD-714A6256DBD6}" dt="2022-05-30T19:34:33.150" v="240" actId="20577"/>
          <ac:spMkLst>
            <pc:docMk/>
            <pc:sldMk cId="243113985" sldId="332"/>
            <ac:spMk id="2" creationId="{EBC014C4-E9F4-626F-243D-692DD32219C5}"/>
          </ac:spMkLst>
        </pc:spChg>
      </pc:sldChg>
      <pc:sldChg chg="addSp modSp add replId">
        <pc:chgData name="Meirielle Viana Pires" userId="S::meirielle.pires@cnj.jus.br::2e4e431a-f83b-473d-b07b-2109142cf1db" providerId="AD" clId="Web-{8E52E482-A9D0-4242-B2DD-714A6256DBD6}" dt="2022-05-30T19:37:23.715" v="311" actId="14100"/>
        <pc:sldMkLst>
          <pc:docMk/>
          <pc:sldMk cId="645975302" sldId="333"/>
        </pc:sldMkLst>
        <pc:spChg chg="add mod">
          <ac:chgData name="Meirielle Viana Pires" userId="S::meirielle.pires@cnj.jus.br::2e4e431a-f83b-473d-b07b-2109142cf1db" providerId="AD" clId="Web-{8E52E482-A9D0-4242-B2DD-714A6256DBD6}" dt="2022-05-30T19:37:23.715" v="311" actId="14100"/>
          <ac:spMkLst>
            <pc:docMk/>
            <pc:sldMk cId="645975302" sldId="333"/>
            <ac:spMk id="2" creationId="{9734E324-ED94-D708-5B56-28D1F30BCC3F}"/>
          </ac:spMkLst>
        </pc:spChg>
        <pc:spChg chg="mod">
          <ac:chgData name="Meirielle Viana Pires" userId="S::meirielle.pires@cnj.jus.br::2e4e431a-f83b-473d-b07b-2109142cf1db" providerId="AD" clId="Web-{8E52E482-A9D0-4242-B2DD-714A6256DBD6}" dt="2022-05-30T19:36:55.449" v="294" actId="20577"/>
          <ac:spMkLst>
            <pc:docMk/>
            <pc:sldMk cId="645975302" sldId="333"/>
            <ac:spMk id="7" creationId="{00000000-0000-0000-0000-000000000000}"/>
          </ac:spMkLst>
        </pc:spChg>
      </pc:sldChg>
    </pc:docChg>
  </pc:docChgLst>
  <pc:docChgLst>
    <pc:chgData name="Meirielle Viana Pires" userId="S::meirielle.pires@cnj.jus.br::2e4e431a-f83b-473d-b07b-2109142cf1db" providerId="AD" clId="Web-{66BDA953-2F42-4758-A40A-D971D53170B7}"/>
    <pc:docChg chg="modSld">
      <pc:chgData name="Meirielle Viana Pires" userId="S::meirielle.pires@cnj.jus.br::2e4e431a-f83b-473d-b07b-2109142cf1db" providerId="AD" clId="Web-{66BDA953-2F42-4758-A40A-D971D53170B7}" dt="2022-05-31T14:29:57.440" v="0"/>
      <pc:docMkLst>
        <pc:docMk/>
      </pc:docMkLst>
      <pc:sldChg chg="modSp">
        <pc:chgData name="Meirielle Viana Pires" userId="S::meirielle.pires@cnj.jus.br::2e4e431a-f83b-473d-b07b-2109142cf1db" providerId="AD" clId="Web-{66BDA953-2F42-4758-A40A-D971D53170B7}" dt="2022-05-31T14:29:57.440" v="0"/>
        <pc:sldMkLst>
          <pc:docMk/>
          <pc:sldMk cId="645975302" sldId="333"/>
        </pc:sldMkLst>
        <pc:spChg chg="mod">
          <ac:chgData name="Meirielle Viana Pires" userId="S::meirielle.pires@cnj.jus.br::2e4e431a-f83b-473d-b07b-2109142cf1db" providerId="AD" clId="Web-{66BDA953-2F42-4758-A40A-D971D53170B7}" dt="2022-05-31T14:29:57.440" v="0"/>
          <ac:spMkLst>
            <pc:docMk/>
            <pc:sldMk cId="645975302" sldId="333"/>
            <ac:spMk id="5" creationId="{00000000-0000-0000-0000-000000000000}"/>
          </ac:spMkLst>
        </pc:spChg>
      </pc:sldChg>
    </pc:docChg>
  </pc:docChgLst>
  <pc:docChgLst>
    <pc:chgData name="Meirielle Viana Pires" userId="S::meirielle.pires@cnj.jus.br::2e4e431a-f83b-473d-b07b-2109142cf1db" providerId="AD" clId="Web-{9AE457AD-110C-4A16-B94D-5FE371C89FEE}"/>
    <pc:docChg chg="modSld">
      <pc:chgData name="Meirielle Viana Pires" userId="S::meirielle.pires@cnj.jus.br::2e4e431a-f83b-473d-b07b-2109142cf1db" providerId="AD" clId="Web-{9AE457AD-110C-4A16-B94D-5FE371C89FEE}" dt="2022-05-31T17:20:46.903" v="1" actId="20577"/>
      <pc:docMkLst>
        <pc:docMk/>
      </pc:docMkLst>
      <pc:sldChg chg="modSp">
        <pc:chgData name="Meirielle Viana Pires" userId="S::meirielle.pires@cnj.jus.br::2e4e431a-f83b-473d-b07b-2109142cf1db" providerId="AD" clId="Web-{9AE457AD-110C-4A16-B94D-5FE371C89FEE}" dt="2022-05-31T17:20:46.903" v="1" actId="20577"/>
        <pc:sldMkLst>
          <pc:docMk/>
          <pc:sldMk cId="2827329781" sldId="325"/>
        </pc:sldMkLst>
        <pc:spChg chg="mod">
          <ac:chgData name="Meirielle Viana Pires" userId="S::meirielle.pires@cnj.jus.br::2e4e431a-f83b-473d-b07b-2109142cf1db" providerId="AD" clId="Web-{9AE457AD-110C-4A16-B94D-5FE371C89FEE}" dt="2022-05-31T17:20:46.903" v="1" actId="20577"/>
          <ac:spMkLst>
            <pc:docMk/>
            <pc:sldMk cId="2827329781" sldId="325"/>
            <ac:spMk id="2" creationId="{00000000-0000-0000-0000-000000000000}"/>
          </ac:spMkLst>
        </pc:sp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08CBE6-DCDC-4A14-B012-AB0AA4C0B98E}" type="doc">
      <dgm:prSet loTypeId="urn:microsoft.com/office/officeart/2005/8/layout/venn3" loCatId="relationship" qsTypeId="urn:microsoft.com/office/officeart/2005/8/quickstyle/3d1" qsCatId="3D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C62F2B8F-ED48-4C6D-B248-712CF080D848}">
      <dgm:prSet phldrT="[Tex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pt-BR" sz="3000" kern="1200" spc="-60" baseline="0" dirty="0">
              <a:solidFill>
                <a:schemeClr val="tx1"/>
              </a:solidFill>
              <a:latin typeface="Franklin Gothic Heavy" panose="020B0903020102020204" pitchFamily="34" charset="0"/>
              <a:ea typeface="+mj-ea"/>
              <a:cs typeface="+mj-cs"/>
            </a:rPr>
            <a:t>Dados coletados por formulário eletrônico</a:t>
          </a:r>
        </a:p>
      </dgm:t>
    </dgm:pt>
    <dgm:pt modelId="{FDCA2446-10BC-4FE6-9E07-2D4B64BE5E5A}" type="parTrans" cxnId="{2F009249-F91C-4CD2-812B-E265E7A0C928}">
      <dgm:prSet/>
      <dgm:spPr/>
      <dgm:t>
        <a:bodyPr/>
        <a:lstStyle/>
        <a:p>
          <a:endParaRPr lang="pt-BR" sz="3000"/>
        </a:p>
      </dgm:t>
    </dgm:pt>
    <dgm:pt modelId="{08EFFE54-3996-4E6B-BCE8-CE2C874F8B09}" type="sibTrans" cxnId="{2F009249-F91C-4CD2-812B-E265E7A0C928}">
      <dgm:prSet/>
      <dgm:spPr/>
      <dgm:t>
        <a:bodyPr/>
        <a:lstStyle/>
        <a:p>
          <a:endParaRPr lang="pt-BR" sz="3000"/>
        </a:p>
      </dgm:t>
    </dgm:pt>
    <dgm:pt modelId="{D5CBB867-5B1F-41D2-84BD-850A9C94E248}">
      <dgm:prSet phldrT="[Tex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rtl="0"/>
          <a:r>
            <a:rPr lang="pt-BR" sz="3000" kern="1200" spc="-60" baseline="0" dirty="0">
              <a:solidFill>
                <a:schemeClr val="tx1"/>
              </a:solidFill>
              <a:latin typeface="Franklin Gothic Heavy"/>
              <a:ea typeface="+mj-ea"/>
              <a:cs typeface="+mj-cs"/>
            </a:rPr>
            <a:t>Participação das Corregedorias dos Tribunais e Conselhos – </a:t>
          </a:r>
        </a:p>
        <a:p>
          <a:r>
            <a:rPr lang="pt-BR" sz="3000" kern="1200" spc="-60" baseline="0" dirty="0">
              <a:solidFill>
                <a:schemeClr val="tx1"/>
              </a:solidFill>
              <a:latin typeface="Franklin Gothic Heavy"/>
              <a:ea typeface="+mj-ea"/>
              <a:cs typeface="+mj-cs"/>
            </a:rPr>
            <a:t>total 91</a:t>
          </a:r>
        </a:p>
      </dgm:t>
    </dgm:pt>
    <dgm:pt modelId="{540918B2-6BC8-4D25-B2E8-6074E06F541E}" type="parTrans" cxnId="{ADF63747-0F00-4660-B804-69B016833119}">
      <dgm:prSet/>
      <dgm:spPr/>
      <dgm:t>
        <a:bodyPr/>
        <a:lstStyle/>
        <a:p>
          <a:endParaRPr lang="pt-BR" sz="3000"/>
        </a:p>
      </dgm:t>
    </dgm:pt>
    <dgm:pt modelId="{4D5398FF-AAFA-46D2-B19F-63017DD80757}" type="sibTrans" cxnId="{ADF63747-0F00-4660-B804-69B016833119}">
      <dgm:prSet/>
      <dgm:spPr/>
      <dgm:t>
        <a:bodyPr/>
        <a:lstStyle/>
        <a:p>
          <a:endParaRPr lang="pt-BR" sz="3000"/>
        </a:p>
      </dgm:t>
    </dgm:pt>
    <dgm:pt modelId="{722D3EC3-BE70-4BED-9EB1-88CC27C0159E}">
      <dgm:prSet phldrT="[Texto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r>
            <a:rPr lang="pt-BR" sz="3000" kern="1200" spc="-60" baseline="0" dirty="0">
              <a:solidFill>
                <a:schemeClr val="tx1"/>
              </a:solidFill>
              <a:latin typeface="Franklin Gothic Heavy" panose="020B0903020102020204" pitchFamily="34" charset="0"/>
              <a:ea typeface="+mj-ea"/>
              <a:cs typeface="+mj-cs"/>
            </a:rPr>
            <a:t>Período de apurado – </a:t>
          </a:r>
          <a:r>
            <a:rPr lang="pt-BR" sz="3000" kern="1200" spc="-60" baseline="0" dirty="0" err="1">
              <a:solidFill>
                <a:schemeClr val="tx1"/>
              </a:solidFill>
              <a:latin typeface="Franklin Gothic Heavy" panose="020B0903020102020204" pitchFamily="34" charset="0"/>
              <a:ea typeface="+mj-ea"/>
              <a:cs typeface="+mj-cs"/>
            </a:rPr>
            <a:t>jan</a:t>
          </a:r>
          <a:r>
            <a:rPr lang="pt-BR" sz="3000" kern="1200" spc="-60" baseline="0" dirty="0">
              <a:solidFill>
                <a:schemeClr val="tx1"/>
              </a:solidFill>
              <a:latin typeface="Franklin Gothic Heavy" panose="020B0903020102020204" pitchFamily="34" charset="0"/>
              <a:ea typeface="+mj-ea"/>
              <a:cs typeface="+mj-cs"/>
            </a:rPr>
            <a:t> a dez de 2021</a:t>
          </a:r>
        </a:p>
      </dgm:t>
    </dgm:pt>
    <dgm:pt modelId="{AA04308F-258D-425B-9489-48DB882D9962}" type="parTrans" cxnId="{F801A56D-633F-4605-A420-3E77F9503D27}">
      <dgm:prSet/>
      <dgm:spPr/>
      <dgm:t>
        <a:bodyPr/>
        <a:lstStyle/>
        <a:p>
          <a:endParaRPr lang="pt-BR" sz="3000"/>
        </a:p>
      </dgm:t>
    </dgm:pt>
    <dgm:pt modelId="{83AD830C-E41D-47A1-AC09-4BB8091B5DCE}" type="sibTrans" cxnId="{F801A56D-633F-4605-A420-3E77F9503D27}">
      <dgm:prSet/>
      <dgm:spPr/>
      <dgm:t>
        <a:bodyPr/>
        <a:lstStyle/>
        <a:p>
          <a:endParaRPr lang="pt-BR" sz="3000"/>
        </a:p>
      </dgm:t>
    </dgm:pt>
    <dgm:pt modelId="{64420D9C-6669-4FD9-B4A5-169855576FE7}" type="pres">
      <dgm:prSet presAssocID="{7408CBE6-DCDC-4A14-B012-AB0AA4C0B98E}" presName="Name0" presStyleCnt="0">
        <dgm:presLayoutVars>
          <dgm:dir/>
          <dgm:resizeHandles val="exact"/>
        </dgm:presLayoutVars>
      </dgm:prSet>
      <dgm:spPr/>
    </dgm:pt>
    <dgm:pt modelId="{AEF721E3-7172-4338-9AFE-6F880C01C3FF}" type="pres">
      <dgm:prSet presAssocID="{C62F2B8F-ED48-4C6D-B248-712CF080D848}" presName="Name5" presStyleLbl="vennNode1" presStyleIdx="0" presStyleCnt="3">
        <dgm:presLayoutVars>
          <dgm:bulletEnabled val="1"/>
        </dgm:presLayoutVars>
      </dgm:prSet>
      <dgm:spPr/>
    </dgm:pt>
    <dgm:pt modelId="{B920E25F-5680-484F-B739-D7EF67200487}" type="pres">
      <dgm:prSet presAssocID="{08EFFE54-3996-4E6B-BCE8-CE2C874F8B09}" presName="space" presStyleCnt="0"/>
      <dgm:spPr/>
    </dgm:pt>
    <dgm:pt modelId="{61CF992F-53AD-4A25-B70F-EDABC4CE3A90}" type="pres">
      <dgm:prSet presAssocID="{D5CBB867-5B1F-41D2-84BD-850A9C94E248}" presName="Name5" presStyleLbl="vennNode1" presStyleIdx="1" presStyleCnt="3" custScaleX="118953" custScaleY="109255" custLinFactNeighborY="-16640">
        <dgm:presLayoutVars>
          <dgm:bulletEnabled val="1"/>
        </dgm:presLayoutVars>
      </dgm:prSet>
      <dgm:spPr/>
    </dgm:pt>
    <dgm:pt modelId="{2D90EC7E-587F-4E27-93CA-CEDA9A4C9191}" type="pres">
      <dgm:prSet presAssocID="{4D5398FF-AAFA-46D2-B19F-63017DD80757}" presName="space" presStyleCnt="0"/>
      <dgm:spPr/>
    </dgm:pt>
    <dgm:pt modelId="{8072215D-B3EE-4534-AA52-EBD07CB83C5E}" type="pres">
      <dgm:prSet presAssocID="{722D3EC3-BE70-4BED-9EB1-88CC27C0159E}" presName="Name5" presStyleLbl="vennNode1" presStyleIdx="2" presStyleCnt="3">
        <dgm:presLayoutVars>
          <dgm:bulletEnabled val="1"/>
        </dgm:presLayoutVars>
      </dgm:prSet>
      <dgm:spPr/>
    </dgm:pt>
  </dgm:ptLst>
  <dgm:cxnLst>
    <dgm:cxn modelId="{16E72501-DA6A-4105-8838-0FF3B0718AC7}" type="presOf" srcId="{D5CBB867-5B1F-41D2-84BD-850A9C94E248}" destId="{61CF992F-53AD-4A25-B70F-EDABC4CE3A90}" srcOrd="0" destOrd="0" presId="urn:microsoft.com/office/officeart/2005/8/layout/venn3"/>
    <dgm:cxn modelId="{ADF63747-0F00-4660-B804-69B016833119}" srcId="{7408CBE6-DCDC-4A14-B012-AB0AA4C0B98E}" destId="{D5CBB867-5B1F-41D2-84BD-850A9C94E248}" srcOrd="1" destOrd="0" parTransId="{540918B2-6BC8-4D25-B2E8-6074E06F541E}" sibTransId="{4D5398FF-AAFA-46D2-B19F-63017DD80757}"/>
    <dgm:cxn modelId="{2F009249-F91C-4CD2-812B-E265E7A0C928}" srcId="{7408CBE6-DCDC-4A14-B012-AB0AA4C0B98E}" destId="{C62F2B8F-ED48-4C6D-B248-712CF080D848}" srcOrd="0" destOrd="0" parTransId="{FDCA2446-10BC-4FE6-9E07-2D4B64BE5E5A}" sibTransId="{08EFFE54-3996-4E6B-BCE8-CE2C874F8B09}"/>
    <dgm:cxn modelId="{F801A56D-633F-4605-A420-3E77F9503D27}" srcId="{7408CBE6-DCDC-4A14-B012-AB0AA4C0B98E}" destId="{722D3EC3-BE70-4BED-9EB1-88CC27C0159E}" srcOrd="2" destOrd="0" parTransId="{AA04308F-258D-425B-9489-48DB882D9962}" sibTransId="{83AD830C-E41D-47A1-AC09-4BB8091B5DCE}"/>
    <dgm:cxn modelId="{80D7EE4F-207C-41D6-A65D-A08493326B0E}" type="presOf" srcId="{7408CBE6-DCDC-4A14-B012-AB0AA4C0B98E}" destId="{64420D9C-6669-4FD9-B4A5-169855576FE7}" srcOrd="0" destOrd="0" presId="urn:microsoft.com/office/officeart/2005/8/layout/venn3"/>
    <dgm:cxn modelId="{7FBE99D4-B110-415D-A5A2-F4887AB2CB89}" type="presOf" srcId="{C62F2B8F-ED48-4C6D-B248-712CF080D848}" destId="{AEF721E3-7172-4338-9AFE-6F880C01C3FF}" srcOrd="0" destOrd="0" presId="urn:microsoft.com/office/officeart/2005/8/layout/venn3"/>
    <dgm:cxn modelId="{CB5846E4-FE8D-4266-85BD-13C2484BC49B}" type="presOf" srcId="{722D3EC3-BE70-4BED-9EB1-88CC27C0159E}" destId="{8072215D-B3EE-4534-AA52-EBD07CB83C5E}" srcOrd="0" destOrd="0" presId="urn:microsoft.com/office/officeart/2005/8/layout/venn3"/>
    <dgm:cxn modelId="{6C0EAD63-43E9-4D3D-956D-ED189C1C5624}" type="presParOf" srcId="{64420D9C-6669-4FD9-B4A5-169855576FE7}" destId="{AEF721E3-7172-4338-9AFE-6F880C01C3FF}" srcOrd="0" destOrd="0" presId="urn:microsoft.com/office/officeart/2005/8/layout/venn3"/>
    <dgm:cxn modelId="{DC9B5B01-4E8D-47AA-9E00-5DA129CB35D5}" type="presParOf" srcId="{64420D9C-6669-4FD9-B4A5-169855576FE7}" destId="{B920E25F-5680-484F-B739-D7EF67200487}" srcOrd="1" destOrd="0" presId="urn:microsoft.com/office/officeart/2005/8/layout/venn3"/>
    <dgm:cxn modelId="{00B6213D-45A3-4ECC-B61F-8795E967A718}" type="presParOf" srcId="{64420D9C-6669-4FD9-B4A5-169855576FE7}" destId="{61CF992F-53AD-4A25-B70F-EDABC4CE3A90}" srcOrd="2" destOrd="0" presId="urn:microsoft.com/office/officeart/2005/8/layout/venn3"/>
    <dgm:cxn modelId="{DCF1B739-2B7E-4F64-9063-B56DAFD92100}" type="presParOf" srcId="{64420D9C-6669-4FD9-B4A5-169855576FE7}" destId="{2D90EC7E-587F-4E27-93CA-CEDA9A4C9191}" srcOrd="3" destOrd="0" presId="urn:microsoft.com/office/officeart/2005/8/layout/venn3"/>
    <dgm:cxn modelId="{112CDAE8-A9AC-4284-A309-B4865F0AAE2E}" type="presParOf" srcId="{64420D9C-6669-4FD9-B4A5-169855576FE7}" destId="{8072215D-B3EE-4534-AA52-EBD07CB83C5E}" srcOrd="4" destOrd="0" presId="urn:microsoft.com/office/officeart/2005/8/layout/venn3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EF182F-276C-4385-BEE6-739F512DAE35}" type="doc">
      <dgm:prSet loTypeId="urn:microsoft.com/office/officeart/2005/8/layout/vList3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t-BR"/>
        </a:p>
      </dgm:t>
    </dgm:pt>
    <dgm:pt modelId="{ED2E9D1E-69F5-43BE-BA3F-AC0DCB6FE084}">
      <dgm:prSet phldrT="[Texto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r>
            <a:rPr lang="pt-BR" sz="2400" b="1" dirty="0">
              <a:latin typeface="Arial Narrow"/>
            </a:rPr>
            <a:t>Implementação do sistema por todas as corregedorias.</a:t>
          </a:r>
          <a:endParaRPr lang="pt-BR" sz="2400" dirty="0">
            <a:latin typeface="Arial Narrow"/>
          </a:endParaRPr>
        </a:p>
      </dgm:t>
    </dgm:pt>
    <dgm:pt modelId="{FE83137C-DF1F-4B9B-847A-EB8915F55E0D}" type="parTrans" cxnId="{277ED0FB-0AF2-401F-9CC4-4F38CCFA7EAB}">
      <dgm:prSet/>
      <dgm:spPr/>
      <dgm:t>
        <a:bodyPr/>
        <a:lstStyle/>
        <a:p>
          <a:endParaRPr lang="pt-BR"/>
        </a:p>
      </dgm:t>
    </dgm:pt>
    <dgm:pt modelId="{300C9E64-B02D-47A8-B433-C8378784DA91}" type="sibTrans" cxnId="{277ED0FB-0AF2-401F-9CC4-4F38CCFA7EAB}">
      <dgm:prSet/>
      <dgm:spPr/>
      <dgm:t>
        <a:bodyPr/>
        <a:lstStyle/>
        <a:p>
          <a:endParaRPr lang="pt-BR"/>
        </a:p>
      </dgm:t>
    </dgm:pt>
    <dgm:pt modelId="{700D8088-2268-4A2B-91D3-96FF5E8C37E7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pt-BR" sz="2400" b="1" dirty="0">
              <a:latin typeface="Arial Narrow"/>
            </a:rPr>
            <a:t>Integração</a:t>
          </a:r>
          <a:r>
            <a:rPr lang="pt-BR" sz="1700" b="1" dirty="0"/>
            <a:t> </a:t>
          </a:r>
          <a:r>
            <a:rPr lang="pt-BR" sz="2400" b="1" dirty="0">
              <a:latin typeface="Arial Narrow"/>
            </a:rPr>
            <a:t>do PJeCor com o DJEN.</a:t>
          </a:r>
        </a:p>
      </dgm:t>
    </dgm:pt>
    <dgm:pt modelId="{645A7794-FD1B-41BE-B77D-FB7E866FFBB6}" type="parTrans" cxnId="{CD85A189-5CA0-4BAE-BC6E-F12C59C4CDCF}">
      <dgm:prSet/>
      <dgm:spPr/>
      <dgm:t>
        <a:bodyPr/>
        <a:lstStyle/>
        <a:p>
          <a:endParaRPr lang="pt-BR"/>
        </a:p>
      </dgm:t>
    </dgm:pt>
    <dgm:pt modelId="{C9542854-5CE9-4A86-8D6B-54F586AF0889}" type="sibTrans" cxnId="{CD85A189-5CA0-4BAE-BC6E-F12C59C4CDCF}">
      <dgm:prSet/>
      <dgm:spPr/>
      <dgm:t>
        <a:bodyPr/>
        <a:lstStyle/>
        <a:p>
          <a:endParaRPr lang="pt-BR"/>
        </a:p>
      </dgm:t>
    </dgm:pt>
    <dgm:pt modelId="{8B1AEB04-33A3-4367-9EE5-5615F70C4272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r>
            <a:rPr lang="pt-BR" sz="2400" b="1" dirty="0">
              <a:latin typeface="Arial Narrow"/>
            </a:rPr>
            <a:t>Tabela de classes e assuntos de uso exclusivo das corregedorias.</a:t>
          </a:r>
        </a:p>
      </dgm:t>
    </dgm:pt>
    <dgm:pt modelId="{4F799F75-E6FC-4533-A3AE-5D2ECA6EF2FF}" type="parTrans" cxnId="{C32D7BAE-7615-45A9-81E4-7164ABD74B33}">
      <dgm:prSet/>
      <dgm:spPr/>
      <dgm:t>
        <a:bodyPr/>
        <a:lstStyle/>
        <a:p>
          <a:endParaRPr lang="pt-BR"/>
        </a:p>
      </dgm:t>
    </dgm:pt>
    <dgm:pt modelId="{33458C6C-2730-496D-BAE9-731895DD8A15}" type="sibTrans" cxnId="{C32D7BAE-7615-45A9-81E4-7164ABD74B33}">
      <dgm:prSet/>
      <dgm:spPr/>
      <dgm:t>
        <a:bodyPr/>
        <a:lstStyle/>
        <a:p>
          <a:endParaRPr lang="pt-BR"/>
        </a:p>
      </dgm:t>
    </dgm:pt>
    <dgm:pt modelId="{4C2954D2-FACE-43D9-99F9-9F354F375077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r>
            <a:rPr lang="pt-BR" sz="2400" b="1" dirty="0">
              <a:latin typeface="Arial Narrow"/>
            </a:rPr>
            <a:t>Distribuição de feitos pelo módulo de remessa PJeCor.</a:t>
          </a:r>
        </a:p>
      </dgm:t>
    </dgm:pt>
    <dgm:pt modelId="{5118F235-F448-4AD0-AF52-1687B551DA05}" type="parTrans" cxnId="{8BD2187A-B9A2-402D-B289-86AD4FE374C7}">
      <dgm:prSet/>
      <dgm:spPr/>
      <dgm:t>
        <a:bodyPr/>
        <a:lstStyle/>
        <a:p>
          <a:endParaRPr lang="pt-BR"/>
        </a:p>
      </dgm:t>
    </dgm:pt>
    <dgm:pt modelId="{88845BB9-E913-43A0-B54C-471EA2806969}" type="sibTrans" cxnId="{8BD2187A-B9A2-402D-B289-86AD4FE374C7}">
      <dgm:prSet/>
      <dgm:spPr/>
      <dgm:t>
        <a:bodyPr/>
        <a:lstStyle/>
        <a:p>
          <a:endParaRPr lang="pt-BR"/>
        </a:p>
      </dgm:t>
    </dgm:pt>
    <dgm:pt modelId="{AF38A944-3646-474D-A11F-5CC02A978009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r>
            <a:rPr lang="pt-BR" sz="2400" b="1" dirty="0">
              <a:latin typeface="Arial Narrow"/>
            </a:rPr>
            <a:t>Liberação do fluxo colegiado comum e alternativo.</a:t>
          </a:r>
        </a:p>
      </dgm:t>
    </dgm:pt>
    <dgm:pt modelId="{D0EC8D72-E1FD-407C-A8AC-26876C221D44}" type="parTrans" cxnId="{0469BA0C-A38B-475E-BD1D-4564AFC06F71}">
      <dgm:prSet/>
      <dgm:spPr/>
      <dgm:t>
        <a:bodyPr/>
        <a:lstStyle/>
        <a:p>
          <a:endParaRPr lang="pt-BR"/>
        </a:p>
      </dgm:t>
    </dgm:pt>
    <dgm:pt modelId="{06A84E54-6754-4A84-9912-1C12B91355BA}" type="sibTrans" cxnId="{0469BA0C-A38B-475E-BD1D-4564AFC06F71}">
      <dgm:prSet/>
      <dgm:spPr/>
      <dgm:t>
        <a:bodyPr/>
        <a:lstStyle/>
        <a:p>
          <a:endParaRPr lang="pt-BR"/>
        </a:p>
      </dgm:t>
    </dgm:pt>
    <dgm:pt modelId="{307B9D76-D909-4A21-9359-E1890C844726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r>
            <a:rPr lang="pt-BR" sz="2400" b="1" dirty="0">
              <a:latin typeface="Arial Narrow"/>
            </a:rPr>
            <a:t>Relatório</a:t>
          </a:r>
          <a:r>
            <a:rPr lang="pt-BR" sz="1700" b="1" dirty="0"/>
            <a:t> </a:t>
          </a:r>
          <a:r>
            <a:rPr lang="pt-BR" sz="2400" b="1" dirty="0">
              <a:latin typeface="Arial Narrow"/>
            </a:rPr>
            <a:t>de transparência do PJeCor.</a:t>
          </a:r>
        </a:p>
      </dgm:t>
    </dgm:pt>
    <dgm:pt modelId="{06A9C22C-898D-46BC-ADEE-6C35424FC060}" type="parTrans" cxnId="{B9B445ED-347E-4150-B18B-D5C1DD4AA818}">
      <dgm:prSet/>
      <dgm:spPr/>
      <dgm:t>
        <a:bodyPr/>
        <a:lstStyle/>
        <a:p>
          <a:endParaRPr lang="pt-BR"/>
        </a:p>
      </dgm:t>
    </dgm:pt>
    <dgm:pt modelId="{B44F9B23-FE02-464E-8495-C59ABDEF92EC}" type="sibTrans" cxnId="{B9B445ED-347E-4150-B18B-D5C1DD4AA818}">
      <dgm:prSet/>
      <dgm:spPr/>
      <dgm:t>
        <a:bodyPr/>
        <a:lstStyle/>
        <a:p>
          <a:endParaRPr lang="pt-BR"/>
        </a:p>
      </dgm:t>
    </dgm:pt>
    <dgm:pt modelId="{860BFEBA-9806-4AFE-8918-0950A34A66D8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r>
            <a:rPr lang="pt-BR" sz="2400" b="1" dirty="0">
              <a:latin typeface="Arial Narrow"/>
            </a:rPr>
            <a:t>Implementação</a:t>
          </a:r>
          <a:r>
            <a:rPr lang="pt-BR" sz="1700" b="1" dirty="0"/>
            <a:t> </a:t>
          </a:r>
          <a:r>
            <a:rPr lang="pt-BR" sz="2400" b="1" dirty="0">
              <a:latin typeface="Arial Narrow"/>
            </a:rPr>
            <a:t>do módulo PJeCor-Tools, para informações estatísticas e gerenciais.</a:t>
          </a:r>
        </a:p>
      </dgm:t>
    </dgm:pt>
    <dgm:pt modelId="{A1769A22-F10B-4C83-A5B4-EB91287681E0}" type="parTrans" cxnId="{C07AE9E8-A477-4848-9915-7F0750747A73}">
      <dgm:prSet/>
      <dgm:spPr/>
      <dgm:t>
        <a:bodyPr/>
        <a:lstStyle/>
        <a:p>
          <a:endParaRPr lang="pt-BR"/>
        </a:p>
      </dgm:t>
    </dgm:pt>
    <dgm:pt modelId="{67BDB801-9333-457A-884F-21D0DFEE7276}" type="sibTrans" cxnId="{C07AE9E8-A477-4848-9915-7F0750747A73}">
      <dgm:prSet/>
      <dgm:spPr/>
      <dgm:t>
        <a:bodyPr/>
        <a:lstStyle/>
        <a:p>
          <a:endParaRPr lang="pt-BR"/>
        </a:p>
      </dgm:t>
    </dgm:pt>
    <dgm:pt modelId="{CED62C22-8517-46E4-A37A-3F56AC3ED89D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>
          <a:solidFill>
            <a:schemeClr val="tx1"/>
          </a:solidFill>
        </a:ln>
      </dgm:spPr>
      <dgm:t>
        <a:bodyPr/>
        <a:lstStyle/>
        <a:p>
          <a:r>
            <a:rPr lang="pt-BR" sz="2400" b="1" dirty="0">
              <a:latin typeface="Arial Narrow"/>
            </a:rPr>
            <a:t>Automação das comunicações da Res. 135 (remessa)</a:t>
          </a:r>
        </a:p>
      </dgm:t>
    </dgm:pt>
    <dgm:pt modelId="{D1AA5AFD-BAFC-4A54-9CDE-0E736D96C6B9}" type="parTrans" cxnId="{1C6F5901-DF6D-4233-AC10-9EBE150D4653}">
      <dgm:prSet/>
      <dgm:spPr/>
      <dgm:t>
        <a:bodyPr/>
        <a:lstStyle/>
        <a:p>
          <a:endParaRPr lang="pt-BR"/>
        </a:p>
      </dgm:t>
    </dgm:pt>
    <dgm:pt modelId="{43A3E493-B4F8-45C2-86E5-B117B3FE38F1}" type="sibTrans" cxnId="{1C6F5901-DF6D-4233-AC10-9EBE150D4653}">
      <dgm:prSet/>
      <dgm:spPr/>
      <dgm:t>
        <a:bodyPr/>
        <a:lstStyle/>
        <a:p>
          <a:endParaRPr lang="pt-BR"/>
        </a:p>
      </dgm:t>
    </dgm:pt>
    <dgm:pt modelId="{CB4242D2-17B0-448E-8D09-6145236E517F}" type="pres">
      <dgm:prSet presAssocID="{95EF182F-276C-4385-BEE6-739F512DAE35}" presName="linearFlow" presStyleCnt="0">
        <dgm:presLayoutVars>
          <dgm:dir/>
          <dgm:resizeHandles val="exact"/>
        </dgm:presLayoutVars>
      </dgm:prSet>
      <dgm:spPr/>
    </dgm:pt>
    <dgm:pt modelId="{8DA3ABBC-C62B-4A9B-99E5-AE9C0B1F3F11}" type="pres">
      <dgm:prSet presAssocID="{ED2E9D1E-69F5-43BE-BA3F-AC0DCB6FE084}" presName="composite" presStyleCnt="0"/>
      <dgm:spPr/>
    </dgm:pt>
    <dgm:pt modelId="{923C9D7D-934C-4284-988B-980E575D287A}" type="pres">
      <dgm:prSet presAssocID="{ED2E9D1E-69F5-43BE-BA3F-AC0DCB6FE084}" presName="imgShp" presStyleLbl="fgImgPlace1" presStyleIdx="0" presStyleCnt="8"/>
      <dgm:spPr>
        <a:blipFill rotWithShape="1">
          <a:blip xmlns:r="http://schemas.openxmlformats.org/officeDocument/2006/relationships" r:embed="rId1"/>
          <a:stretch>
            <a:fillRect/>
          </a:stretch>
        </a:blipFill>
        <a:ln>
          <a:solidFill>
            <a:schemeClr val="tx1"/>
          </a:solidFill>
        </a:ln>
      </dgm:spPr>
    </dgm:pt>
    <dgm:pt modelId="{C9847234-294B-44C6-B697-E459768075C3}" type="pres">
      <dgm:prSet presAssocID="{ED2E9D1E-69F5-43BE-BA3F-AC0DCB6FE084}" presName="txShp" presStyleLbl="node1" presStyleIdx="0" presStyleCnt="8">
        <dgm:presLayoutVars>
          <dgm:bulletEnabled val="1"/>
        </dgm:presLayoutVars>
      </dgm:prSet>
      <dgm:spPr/>
    </dgm:pt>
    <dgm:pt modelId="{98B6CC0E-A561-4CFD-87D7-AB070A5768B1}" type="pres">
      <dgm:prSet presAssocID="{300C9E64-B02D-47A8-B433-C8378784DA91}" presName="spacing" presStyleCnt="0"/>
      <dgm:spPr/>
    </dgm:pt>
    <dgm:pt modelId="{EEDAADCE-D1D9-4330-BC70-E5792D565FAE}" type="pres">
      <dgm:prSet presAssocID="{700D8088-2268-4A2B-91D3-96FF5E8C37E7}" presName="composite" presStyleCnt="0"/>
      <dgm:spPr/>
    </dgm:pt>
    <dgm:pt modelId="{697A1660-EC1F-440A-8E00-B20B8A291C3E}" type="pres">
      <dgm:prSet presAssocID="{700D8088-2268-4A2B-91D3-96FF5E8C37E7}" presName="imgShp" presStyleLbl="fgImgPlace1" presStyleIdx="1" presStyleCnt="8" custLinFactNeighborX="5097" custLinFactNeighborY="364"/>
      <dgm:spPr>
        <a:blipFill rotWithShape="1">
          <a:blip xmlns:r="http://schemas.openxmlformats.org/officeDocument/2006/relationships" r:embed="rId2"/>
          <a:stretch>
            <a:fillRect/>
          </a:stretch>
        </a:blipFill>
        <a:ln>
          <a:solidFill>
            <a:schemeClr val="tx1"/>
          </a:solidFill>
        </a:ln>
      </dgm:spPr>
    </dgm:pt>
    <dgm:pt modelId="{BB2C7A5E-F815-4870-A451-C167ACA6784D}" type="pres">
      <dgm:prSet presAssocID="{700D8088-2268-4A2B-91D3-96FF5E8C37E7}" presName="txShp" presStyleLbl="node1" presStyleIdx="1" presStyleCnt="8" custLinFactNeighborX="487" custLinFactNeighborY="364">
        <dgm:presLayoutVars>
          <dgm:bulletEnabled val="1"/>
        </dgm:presLayoutVars>
      </dgm:prSet>
      <dgm:spPr/>
    </dgm:pt>
    <dgm:pt modelId="{A5A1D1A8-0615-479F-8AD5-8AA24F0F952F}" type="pres">
      <dgm:prSet presAssocID="{C9542854-5CE9-4A86-8D6B-54F586AF0889}" presName="spacing" presStyleCnt="0"/>
      <dgm:spPr/>
    </dgm:pt>
    <dgm:pt modelId="{FCC3C74B-9463-4ADE-A4F5-EA5784961456}" type="pres">
      <dgm:prSet presAssocID="{8B1AEB04-33A3-4367-9EE5-5615F70C4272}" presName="composite" presStyleCnt="0"/>
      <dgm:spPr/>
    </dgm:pt>
    <dgm:pt modelId="{A17CCB91-F675-4617-8E15-2A742EB5C989}" type="pres">
      <dgm:prSet presAssocID="{8B1AEB04-33A3-4367-9EE5-5615F70C4272}" presName="imgShp" presStyleLbl="fgImgPlace1" presStyleIdx="2" presStyleCnt="8" custLinFactNeighborX="5097" custLinFactNeighborY="364"/>
      <dgm:spPr>
        <a:blipFill rotWithShape="1">
          <a:blip xmlns:r="http://schemas.openxmlformats.org/officeDocument/2006/relationships" r:embed="rId3"/>
          <a:stretch>
            <a:fillRect/>
          </a:stretch>
        </a:blipFill>
        <a:ln>
          <a:solidFill>
            <a:schemeClr val="tx1"/>
          </a:solidFill>
        </a:ln>
      </dgm:spPr>
    </dgm:pt>
    <dgm:pt modelId="{A77B7BB1-6EEF-4597-8618-E6A6A49F580A}" type="pres">
      <dgm:prSet presAssocID="{8B1AEB04-33A3-4367-9EE5-5615F70C4272}" presName="txShp" presStyleLbl="node1" presStyleIdx="2" presStyleCnt="8" custLinFactNeighborX="638" custLinFactNeighborY="364">
        <dgm:presLayoutVars>
          <dgm:bulletEnabled val="1"/>
        </dgm:presLayoutVars>
      </dgm:prSet>
      <dgm:spPr/>
    </dgm:pt>
    <dgm:pt modelId="{46F9E8A4-87B1-4DB3-92E3-DB3F0CA11E92}" type="pres">
      <dgm:prSet presAssocID="{33458C6C-2730-496D-BAE9-731895DD8A15}" presName="spacing" presStyleCnt="0"/>
      <dgm:spPr/>
    </dgm:pt>
    <dgm:pt modelId="{550107CD-6A6B-4238-B582-0F3B64D63A05}" type="pres">
      <dgm:prSet presAssocID="{4C2954D2-FACE-43D9-99F9-9F354F375077}" presName="composite" presStyleCnt="0"/>
      <dgm:spPr/>
    </dgm:pt>
    <dgm:pt modelId="{D73C7F28-041E-4C4C-ADCE-9F6A3436295F}" type="pres">
      <dgm:prSet presAssocID="{4C2954D2-FACE-43D9-99F9-9F354F375077}" presName="imgShp" presStyleLbl="fgImgPlace1" presStyleIdx="3" presStyleCnt="8" custLinFactNeighborX="5097" custLinFactNeighborY="364"/>
      <dgm:spPr>
        <a:blipFill rotWithShape="1">
          <a:blip xmlns:r="http://schemas.openxmlformats.org/officeDocument/2006/relationships" r:embed="rId4"/>
          <a:stretch>
            <a:fillRect/>
          </a:stretch>
        </a:blipFill>
        <a:ln>
          <a:solidFill>
            <a:schemeClr val="tx1"/>
          </a:solidFill>
        </a:ln>
      </dgm:spPr>
    </dgm:pt>
    <dgm:pt modelId="{59D295FB-124B-46E7-A23F-FE8A6F74F6B4}" type="pres">
      <dgm:prSet presAssocID="{4C2954D2-FACE-43D9-99F9-9F354F375077}" presName="txShp" presStyleLbl="node1" presStyleIdx="3" presStyleCnt="8" custLinFactNeighborX="485" custLinFactNeighborY="4307">
        <dgm:presLayoutVars>
          <dgm:bulletEnabled val="1"/>
        </dgm:presLayoutVars>
      </dgm:prSet>
      <dgm:spPr/>
    </dgm:pt>
    <dgm:pt modelId="{AF8FB820-70C7-4AF8-BE9B-892016BE39A5}" type="pres">
      <dgm:prSet presAssocID="{88845BB9-E913-43A0-B54C-471EA2806969}" presName="spacing" presStyleCnt="0"/>
      <dgm:spPr/>
    </dgm:pt>
    <dgm:pt modelId="{C06529C9-E1CB-4593-A0F4-352CAD9B9E2B}" type="pres">
      <dgm:prSet presAssocID="{AF38A944-3646-474D-A11F-5CC02A978009}" presName="composite" presStyleCnt="0"/>
      <dgm:spPr/>
    </dgm:pt>
    <dgm:pt modelId="{442D9D57-0346-4AAB-8011-30775C8C005D}" type="pres">
      <dgm:prSet presAssocID="{AF38A944-3646-474D-A11F-5CC02A978009}" presName="imgShp" presStyleLbl="fgImgPlace1" presStyleIdx="4" presStyleCnt="8" custLinFactNeighborX="5097" custLinFactNeighborY="364"/>
      <dgm:spPr>
        <a:blipFill rotWithShape="1">
          <a:blip xmlns:r="http://schemas.openxmlformats.org/officeDocument/2006/relationships" r:embed="rId5"/>
          <a:stretch>
            <a:fillRect/>
          </a:stretch>
        </a:blipFill>
        <a:ln>
          <a:solidFill>
            <a:schemeClr val="tx1"/>
          </a:solidFill>
        </a:ln>
      </dgm:spPr>
    </dgm:pt>
    <dgm:pt modelId="{52574FE4-2D24-4755-AD90-A0F44EE595B7}" type="pres">
      <dgm:prSet presAssocID="{AF38A944-3646-474D-A11F-5CC02A978009}" presName="txShp" presStyleLbl="node1" presStyleIdx="4" presStyleCnt="8" custLinFactNeighborX="638" custLinFactNeighborY="364">
        <dgm:presLayoutVars>
          <dgm:bulletEnabled val="1"/>
        </dgm:presLayoutVars>
      </dgm:prSet>
      <dgm:spPr/>
    </dgm:pt>
    <dgm:pt modelId="{676B483B-C93C-4AE1-85A9-2BDD699458AC}" type="pres">
      <dgm:prSet presAssocID="{06A84E54-6754-4A84-9912-1C12B91355BA}" presName="spacing" presStyleCnt="0"/>
      <dgm:spPr/>
    </dgm:pt>
    <dgm:pt modelId="{CE13319B-9539-4A03-A8FB-8AACF993CBD8}" type="pres">
      <dgm:prSet presAssocID="{CED62C22-8517-46E4-A37A-3F56AC3ED89D}" presName="composite" presStyleCnt="0"/>
      <dgm:spPr/>
    </dgm:pt>
    <dgm:pt modelId="{49ED36E8-0675-4FD6-8E3E-93FF5B6C62B3}" type="pres">
      <dgm:prSet presAssocID="{CED62C22-8517-46E4-A37A-3F56AC3ED89D}" presName="imgShp" presStyleLbl="fgImgPlace1" presStyleIdx="5" presStyleCnt="8"/>
      <dgm:spPr>
        <a:blipFill rotWithShape="1">
          <a:blip xmlns:r="http://schemas.openxmlformats.org/officeDocument/2006/relationships" r:embed="rId6"/>
          <a:stretch>
            <a:fillRect/>
          </a:stretch>
        </a:blipFill>
        <a:ln>
          <a:solidFill>
            <a:schemeClr val="tx1"/>
          </a:solidFill>
        </a:ln>
      </dgm:spPr>
    </dgm:pt>
    <dgm:pt modelId="{52A6BF18-2534-4473-8CEF-BE3F066CA86E}" type="pres">
      <dgm:prSet presAssocID="{CED62C22-8517-46E4-A37A-3F56AC3ED89D}" presName="txShp" presStyleLbl="node1" presStyleIdx="5" presStyleCnt="8" custLinFactNeighborX="308">
        <dgm:presLayoutVars>
          <dgm:bulletEnabled val="1"/>
        </dgm:presLayoutVars>
      </dgm:prSet>
      <dgm:spPr/>
    </dgm:pt>
    <dgm:pt modelId="{128D89B1-F7A7-47CC-AC27-A0938BB0A808}" type="pres">
      <dgm:prSet presAssocID="{43A3E493-B4F8-45C2-86E5-B117B3FE38F1}" presName="spacing" presStyleCnt="0"/>
      <dgm:spPr/>
    </dgm:pt>
    <dgm:pt modelId="{62E5C952-7251-4A51-AE21-D776414621DD}" type="pres">
      <dgm:prSet presAssocID="{307B9D76-D909-4A21-9359-E1890C844726}" presName="composite" presStyleCnt="0"/>
      <dgm:spPr/>
    </dgm:pt>
    <dgm:pt modelId="{3ADFC682-6F3B-4B21-AB4B-719C22C2EAEA}" type="pres">
      <dgm:prSet presAssocID="{307B9D76-D909-4A21-9359-E1890C844726}" presName="imgShp" presStyleLbl="fgImgPlace1" presStyleIdx="6" presStyleCnt="8" custLinFactNeighborX="5097" custLinFactNeighborY="364"/>
      <dgm:spPr>
        <a:blipFill rotWithShape="1">
          <a:blip xmlns:r="http://schemas.openxmlformats.org/officeDocument/2006/relationships" r:embed="rId7"/>
          <a:stretch>
            <a:fillRect/>
          </a:stretch>
        </a:blipFill>
        <a:ln>
          <a:solidFill>
            <a:schemeClr val="tx1"/>
          </a:solidFill>
        </a:ln>
      </dgm:spPr>
    </dgm:pt>
    <dgm:pt modelId="{3E26A001-7C9E-4529-A4F7-7073D9A7F534}" type="pres">
      <dgm:prSet presAssocID="{307B9D76-D909-4A21-9359-E1890C844726}" presName="txShp" presStyleLbl="node1" presStyleIdx="6" presStyleCnt="8" custLinFactNeighborX="638" custLinFactNeighborY="364">
        <dgm:presLayoutVars>
          <dgm:bulletEnabled val="1"/>
        </dgm:presLayoutVars>
      </dgm:prSet>
      <dgm:spPr/>
    </dgm:pt>
    <dgm:pt modelId="{39416CBB-7BB4-4D33-8CF5-F2C4A91015C2}" type="pres">
      <dgm:prSet presAssocID="{B44F9B23-FE02-464E-8495-C59ABDEF92EC}" presName="spacing" presStyleCnt="0"/>
      <dgm:spPr/>
    </dgm:pt>
    <dgm:pt modelId="{C1A1DFE1-8585-4710-9CDE-B1E1A240E025}" type="pres">
      <dgm:prSet presAssocID="{860BFEBA-9806-4AFE-8918-0950A34A66D8}" presName="composite" presStyleCnt="0"/>
      <dgm:spPr/>
    </dgm:pt>
    <dgm:pt modelId="{BD10F76D-3560-436F-9B9D-FA46ABDA7DD7}" type="pres">
      <dgm:prSet presAssocID="{860BFEBA-9806-4AFE-8918-0950A34A66D8}" presName="imgShp" presStyleLbl="fgImgPlace1" presStyleIdx="7" presStyleCnt="8" custLinFactNeighborX="5097" custLinFactNeighborY="364"/>
      <dgm:spPr>
        <a:blipFill rotWithShape="1">
          <a:blip xmlns:r="http://schemas.openxmlformats.org/officeDocument/2006/relationships" r:embed="rId8"/>
          <a:stretch>
            <a:fillRect/>
          </a:stretch>
        </a:blipFill>
        <a:ln>
          <a:solidFill>
            <a:schemeClr val="tx1"/>
          </a:solidFill>
        </a:ln>
      </dgm:spPr>
    </dgm:pt>
    <dgm:pt modelId="{F09F1FDD-04D1-448A-B074-358AF97D6DDF}" type="pres">
      <dgm:prSet presAssocID="{860BFEBA-9806-4AFE-8918-0950A34A66D8}" presName="txShp" presStyleLbl="node1" presStyleIdx="7" presStyleCnt="8">
        <dgm:presLayoutVars>
          <dgm:bulletEnabled val="1"/>
        </dgm:presLayoutVars>
      </dgm:prSet>
      <dgm:spPr/>
    </dgm:pt>
  </dgm:ptLst>
  <dgm:cxnLst>
    <dgm:cxn modelId="{1C6F5901-DF6D-4233-AC10-9EBE150D4653}" srcId="{95EF182F-276C-4385-BEE6-739F512DAE35}" destId="{CED62C22-8517-46E4-A37A-3F56AC3ED89D}" srcOrd="5" destOrd="0" parTransId="{D1AA5AFD-BAFC-4A54-9CDE-0E736D96C6B9}" sibTransId="{43A3E493-B4F8-45C2-86E5-B117B3FE38F1}"/>
    <dgm:cxn modelId="{0469BA0C-A38B-475E-BD1D-4564AFC06F71}" srcId="{95EF182F-276C-4385-BEE6-739F512DAE35}" destId="{AF38A944-3646-474D-A11F-5CC02A978009}" srcOrd="4" destOrd="0" parTransId="{D0EC8D72-E1FD-407C-A8AC-26876C221D44}" sibTransId="{06A84E54-6754-4A84-9912-1C12B91355BA}"/>
    <dgm:cxn modelId="{8651F535-3FCE-42B5-864F-0C639E0BF84D}" type="presOf" srcId="{AF38A944-3646-474D-A11F-5CC02A978009}" destId="{52574FE4-2D24-4755-AD90-A0F44EE595B7}" srcOrd="0" destOrd="0" presId="urn:microsoft.com/office/officeart/2005/8/layout/vList3"/>
    <dgm:cxn modelId="{5A34FF3D-E580-408F-B9F6-C1E08A95757B}" type="presOf" srcId="{307B9D76-D909-4A21-9359-E1890C844726}" destId="{3E26A001-7C9E-4529-A4F7-7073D9A7F534}" srcOrd="0" destOrd="0" presId="urn:microsoft.com/office/officeart/2005/8/layout/vList3"/>
    <dgm:cxn modelId="{E8E4AB41-9E5F-45C1-AB22-DFF66EFAA7F2}" type="presOf" srcId="{4C2954D2-FACE-43D9-99F9-9F354F375077}" destId="{59D295FB-124B-46E7-A23F-FE8A6F74F6B4}" srcOrd="0" destOrd="0" presId="urn:microsoft.com/office/officeart/2005/8/layout/vList3"/>
    <dgm:cxn modelId="{8BD2187A-B9A2-402D-B289-86AD4FE374C7}" srcId="{95EF182F-276C-4385-BEE6-739F512DAE35}" destId="{4C2954D2-FACE-43D9-99F9-9F354F375077}" srcOrd="3" destOrd="0" parTransId="{5118F235-F448-4AD0-AF52-1687B551DA05}" sibTransId="{88845BB9-E913-43A0-B54C-471EA2806969}"/>
    <dgm:cxn modelId="{CD85A189-5CA0-4BAE-BC6E-F12C59C4CDCF}" srcId="{95EF182F-276C-4385-BEE6-739F512DAE35}" destId="{700D8088-2268-4A2B-91D3-96FF5E8C37E7}" srcOrd="1" destOrd="0" parTransId="{645A7794-FD1B-41BE-B77D-FB7E866FFBB6}" sibTransId="{C9542854-5CE9-4A86-8D6B-54F586AF0889}"/>
    <dgm:cxn modelId="{C32D7BAE-7615-45A9-81E4-7164ABD74B33}" srcId="{95EF182F-276C-4385-BEE6-739F512DAE35}" destId="{8B1AEB04-33A3-4367-9EE5-5615F70C4272}" srcOrd="2" destOrd="0" parTransId="{4F799F75-E6FC-4533-A3AE-5D2ECA6EF2FF}" sibTransId="{33458C6C-2730-496D-BAE9-731895DD8A15}"/>
    <dgm:cxn modelId="{05E4EAB3-8C61-4480-A4B0-6D43E46BD377}" type="presOf" srcId="{860BFEBA-9806-4AFE-8918-0950A34A66D8}" destId="{F09F1FDD-04D1-448A-B074-358AF97D6DDF}" srcOrd="0" destOrd="0" presId="urn:microsoft.com/office/officeart/2005/8/layout/vList3"/>
    <dgm:cxn modelId="{34FCC0BA-E96A-4348-9810-25EEB5F199EC}" type="presOf" srcId="{8B1AEB04-33A3-4367-9EE5-5615F70C4272}" destId="{A77B7BB1-6EEF-4597-8618-E6A6A49F580A}" srcOrd="0" destOrd="0" presId="urn:microsoft.com/office/officeart/2005/8/layout/vList3"/>
    <dgm:cxn modelId="{B67039C1-3DC8-4B7A-8544-A1D755C833D5}" type="presOf" srcId="{95EF182F-276C-4385-BEE6-739F512DAE35}" destId="{CB4242D2-17B0-448E-8D09-6145236E517F}" srcOrd="0" destOrd="0" presId="urn:microsoft.com/office/officeart/2005/8/layout/vList3"/>
    <dgm:cxn modelId="{B72AEBC7-6435-4D21-9B47-C21A771B8B82}" type="presOf" srcId="{CED62C22-8517-46E4-A37A-3F56AC3ED89D}" destId="{52A6BF18-2534-4473-8CEF-BE3F066CA86E}" srcOrd="0" destOrd="0" presId="urn:microsoft.com/office/officeart/2005/8/layout/vList3"/>
    <dgm:cxn modelId="{5756EDC9-53C8-4038-B974-5CFF835B0F5D}" type="presOf" srcId="{700D8088-2268-4A2B-91D3-96FF5E8C37E7}" destId="{BB2C7A5E-F815-4870-A451-C167ACA6784D}" srcOrd="0" destOrd="0" presId="urn:microsoft.com/office/officeart/2005/8/layout/vList3"/>
    <dgm:cxn modelId="{C07AE9E8-A477-4848-9915-7F0750747A73}" srcId="{95EF182F-276C-4385-BEE6-739F512DAE35}" destId="{860BFEBA-9806-4AFE-8918-0950A34A66D8}" srcOrd="7" destOrd="0" parTransId="{A1769A22-F10B-4C83-A5B4-EB91287681E0}" sibTransId="{67BDB801-9333-457A-884F-21D0DFEE7276}"/>
    <dgm:cxn modelId="{B9B445ED-347E-4150-B18B-D5C1DD4AA818}" srcId="{95EF182F-276C-4385-BEE6-739F512DAE35}" destId="{307B9D76-D909-4A21-9359-E1890C844726}" srcOrd="6" destOrd="0" parTransId="{06A9C22C-898D-46BC-ADEE-6C35424FC060}" sibTransId="{B44F9B23-FE02-464E-8495-C59ABDEF92EC}"/>
    <dgm:cxn modelId="{7F06BAF7-0F0B-4D65-A32F-43BF213FDC9F}" type="presOf" srcId="{ED2E9D1E-69F5-43BE-BA3F-AC0DCB6FE084}" destId="{C9847234-294B-44C6-B697-E459768075C3}" srcOrd="0" destOrd="0" presId="urn:microsoft.com/office/officeart/2005/8/layout/vList3"/>
    <dgm:cxn modelId="{277ED0FB-0AF2-401F-9CC4-4F38CCFA7EAB}" srcId="{95EF182F-276C-4385-BEE6-739F512DAE35}" destId="{ED2E9D1E-69F5-43BE-BA3F-AC0DCB6FE084}" srcOrd="0" destOrd="0" parTransId="{FE83137C-DF1F-4B9B-847A-EB8915F55E0D}" sibTransId="{300C9E64-B02D-47A8-B433-C8378784DA91}"/>
    <dgm:cxn modelId="{8EFFCDB5-8653-402E-8461-C441703754D9}" type="presParOf" srcId="{CB4242D2-17B0-448E-8D09-6145236E517F}" destId="{8DA3ABBC-C62B-4A9B-99E5-AE9C0B1F3F11}" srcOrd="0" destOrd="0" presId="urn:microsoft.com/office/officeart/2005/8/layout/vList3"/>
    <dgm:cxn modelId="{33EB29A4-0FEA-47A2-B1F4-CCD03A20DF03}" type="presParOf" srcId="{8DA3ABBC-C62B-4A9B-99E5-AE9C0B1F3F11}" destId="{923C9D7D-934C-4284-988B-980E575D287A}" srcOrd="0" destOrd="0" presId="urn:microsoft.com/office/officeart/2005/8/layout/vList3"/>
    <dgm:cxn modelId="{3A5B6153-8D12-4DCA-9E6D-506B923DD859}" type="presParOf" srcId="{8DA3ABBC-C62B-4A9B-99E5-AE9C0B1F3F11}" destId="{C9847234-294B-44C6-B697-E459768075C3}" srcOrd="1" destOrd="0" presId="urn:microsoft.com/office/officeart/2005/8/layout/vList3"/>
    <dgm:cxn modelId="{33B3F9D7-F70E-4BAA-AAF4-48F00B25D998}" type="presParOf" srcId="{CB4242D2-17B0-448E-8D09-6145236E517F}" destId="{98B6CC0E-A561-4CFD-87D7-AB070A5768B1}" srcOrd="1" destOrd="0" presId="urn:microsoft.com/office/officeart/2005/8/layout/vList3"/>
    <dgm:cxn modelId="{1972510D-6503-4C4A-8D73-39CB4CBF0A37}" type="presParOf" srcId="{CB4242D2-17B0-448E-8D09-6145236E517F}" destId="{EEDAADCE-D1D9-4330-BC70-E5792D565FAE}" srcOrd="2" destOrd="0" presId="urn:microsoft.com/office/officeart/2005/8/layout/vList3"/>
    <dgm:cxn modelId="{BD9BF6D4-3D41-48EB-8A00-D6E2099FBEB4}" type="presParOf" srcId="{EEDAADCE-D1D9-4330-BC70-E5792D565FAE}" destId="{697A1660-EC1F-440A-8E00-B20B8A291C3E}" srcOrd="0" destOrd="0" presId="urn:microsoft.com/office/officeart/2005/8/layout/vList3"/>
    <dgm:cxn modelId="{8367B0F9-810F-456C-ADB2-03A89C0FA9D7}" type="presParOf" srcId="{EEDAADCE-D1D9-4330-BC70-E5792D565FAE}" destId="{BB2C7A5E-F815-4870-A451-C167ACA6784D}" srcOrd="1" destOrd="0" presId="urn:microsoft.com/office/officeart/2005/8/layout/vList3"/>
    <dgm:cxn modelId="{D2197710-1671-4EB7-98EF-19A8BF77B5C3}" type="presParOf" srcId="{CB4242D2-17B0-448E-8D09-6145236E517F}" destId="{A5A1D1A8-0615-479F-8AD5-8AA24F0F952F}" srcOrd="3" destOrd="0" presId="urn:microsoft.com/office/officeart/2005/8/layout/vList3"/>
    <dgm:cxn modelId="{C7C2D02D-A860-45EC-8346-2A5EDD5AF86C}" type="presParOf" srcId="{CB4242D2-17B0-448E-8D09-6145236E517F}" destId="{FCC3C74B-9463-4ADE-A4F5-EA5784961456}" srcOrd="4" destOrd="0" presId="urn:microsoft.com/office/officeart/2005/8/layout/vList3"/>
    <dgm:cxn modelId="{8DBAEF3C-A553-4981-9397-824896888F1E}" type="presParOf" srcId="{FCC3C74B-9463-4ADE-A4F5-EA5784961456}" destId="{A17CCB91-F675-4617-8E15-2A742EB5C989}" srcOrd="0" destOrd="0" presId="urn:microsoft.com/office/officeart/2005/8/layout/vList3"/>
    <dgm:cxn modelId="{2904ABF6-BC53-46EE-B867-D27D94087931}" type="presParOf" srcId="{FCC3C74B-9463-4ADE-A4F5-EA5784961456}" destId="{A77B7BB1-6EEF-4597-8618-E6A6A49F580A}" srcOrd="1" destOrd="0" presId="urn:microsoft.com/office/officeart/2005/8/layout/vList3"/>
    <dgm:cxn modelId="{A335CDBF-F0EB-46FF-A626-E986104F3196}" type="presParOf" srcId="{CB4242D2-17B0-448E-8D09-6145236E517F}" destId="{46F9E8A4-87B1-4DB3-92E3-DB3F0CA11E92}" srcOrd="5" destOrd="0" presId="urn:microsoft.com/office/officeart/2005/8/layout/vList3"/>
    <dgm:cxn modelId="{127F6C15-CD74-464E-8CEF-9CF72B9AFD41}" type="presParOf" srcId="{CB4242D2-17B0-448E-8D09-6145236E517F}" destId="{550107CD-6A6B-4238-B582-0F3B64D63A05}" srcOrd="6" destOrd="0" presId="urn:microsoft.com/office/officeart/2005/8/layout/vList3"/>
    <dgm:cxn modelId="{B463F9A8-6CFF-48D6-A28E-82B7F0BE6615}" type="presParOf" srcId="{550107CD-6A6B-4238-B582-0F3B64D63A05}" destId="{D73C7F28-041E-4C4C-ADCE-9F6A3436295F}" srcOrd="0" destOrd="0" presId="urn:microsoft.com/office/officeart/2005/8/layout/vList3"/>
    <dgm:cxn modelId="{71F02475-086F-40C1-860C-16D6ABC3D6EE}" type="presParOf" srcId="{550107CD-6A6B-4238-B582-0F3B64D63A05}" destId="{59D295FB-124B-46E7-A23F-FE8A6F74F6B4}" srcOrd="1" destOrd="0" presId="urn:microsoft.com/office/officeart/2005/8/layout/vList3"/>
    <dgm:cxn modelId="{3CE815FD-8908-42E8-A5AC-E5B39459FBB9}" type="presParOf" srcId="{CB4242D2-17B0-448E-8D09-6145236E517F}" destId="{AF8FB820-70C7-4AF8-BE9B-892016BE39A5}" srcOrd="7" destOrd="0" presId="urn:microsoft.com/office/officeart/2005/8/layout/vList3"/>
    <dgm:cxn modelId="{4B23EE3B-BB58-4EF2-B01C-A176C51C46B8}" type="presParOf" srcId="{CB4242D2-17B0-448E-8D09-6145236E517F}" destId="{C06529C9-E1CB-4593-A0F4-352CAD9B9E2B}" srcOrd="8" destOrd="0" presId="urn:microsoft.com/office/officeart/2005/8/layout/vList3"/>
    <dgm:cxn modelId="{49B894FA-7F57-4DD5-82E2-99F125A14FE7}" type="presParOf" srcId="{C06529C9-E1CB-4593-A0F4-352CAD9B9E2B}" destId="{442D9D57-0346-4AAB-8011-30775C8C005D}" srcOrd="0" destOrd="0" presId="urn:microsoft.com/office/officeart/2005/8/layout/vList3"/>
    <dgm:cxn modelId="{40D79B09-43B7-4B05-BAC3-0816281650F6}" type="presParOf" srcId="{C06529C9-E1CB-4593-A0F4-352CAD9B9E2B}" destId="{52574FE4-2D24-4755-AD90-A0F44EE595B7}" srcOrd="1" destOrd="0" presId="urn:microsoft.com/office/officeart/2005/8/layout/vList3"/>
    <dgm:cxn modelId="{D3F483FB-BDE9-4DE1-B9EF-5EB18A173419}" type="presParOf" srcId="{CB4242D2-17B0-448E-8D09-6145236E517F}" destId="{676B483B-C93C-4AE1-85A9-2BDD699458AC}" srcOrd="9" destOrd="0" presId="urn:microsoft.com/office/officeart/2005/8/layout/vList3"/>
    <dgm:cxn modelId="{39D206B2-2B36-4DB1-84D1-67448F4DA97F}" type="presParOf" srcId="{CB4242D2-17B0-448E-8D09-6145236E517F}" destId="{CE13319B-9539-4A03-A8FB-8AACF993CBD8}" srcOrd="10" destOrd="0" presId="urn:microsoft.com/office/officeart/2005/8/layout/vList3"/>
    <dgm:cxn modelId="{EFDA2F34-7E00-4EF6-AB6F-320E29A436B2}" type="presParOf" srcId="{CE13319B-9539-4A03-A8FB-8AACF993CBD8}" destId="{49ED36E8-0675-4FD6-8E3E-93FF5B6C62B3}" srcOrd="0" destOrd="0" presId="urn:microsoft.com/office/officeart/2005/8/layout/vList3"/>
    <dgm:cxn modelId="{7ABAC365-4EF2-4E81-AC11-EA11D0A06025}" type="presParOf" srcId="{CE13319B-9539-4A03-A8FB-8AACF993CBD8}" destId="{52A6BF18-2534-4473-8CEF-BE3F066CA86E}" srcOrd="1" destOrd="0" presId="urn:microsoft.com/office/officeart/2005/8/layout/vList3"/>
    <dgm:cxn modelId="{8EF19C77-9BDC-4B1C-B802-CE4E51907120}" type="presParOf" srcId="{CB4242D2-17B0-448E-8D09-6145236E517F}" destId="{128D89B1-F7A7-47CC-AC27-A0938BB0A808}" srcOrd="11" destOrd="0" presId="urn:microsoft.com/office/officeart/2005/8/layout/vList3"/>
    <dgm:cxn modelId="{AD23A9CF-429A-472C-BC1E-358676B902CB}" type="presParOf" srcId="{CB4242D2-17B0-448E-8D09-6145236E517F}" destId="{62E5C952-7251-4A51-AE21-D776414621DD}" srcOrd="12" destOrd="0" presId="urn:microsoft.com/office/officeart/2005/8/layout/vList3"/>
    <dgm:cxn modelId="{25BD3BEE-77DB-4E53-98CE-5554F5ECC1CB}" type="presParOf" srcId="{62E5C952-7251-4A51-AE21-D776414621DD}" destId="{3ADFC682-6F3B-4B21-AB4B-719C22C2EAEA}" srcOrd="0" destOrd="0" presId="urn:microsoft.com/office/officeart/2005/8/layout/vList3"/>
    <dgm:cxn modelId="{B6EC6EFA-CF40-41F8-A45C-7BD1678EE9B9}" type="presParOf" srcId="{62E5C952-7251-4A51-AE21-D776414621DD}" destId="{3E26A001-7C9E-4529-A4F7-7073D9A7F534}" srcOrd="1" destOrd="0" presId="urn:microsoft.com/office/officeart/2005/8/layout/vList3"/>
    <dgm:cxn modelId="{44B2D575-4155-46DA-9E50-AE813D2E82F2}" type="presParOf" srcId="{CB4242D2-17B0-448E-8D09-6145236E517F}" destId="{39416CBB-7BB4-4D33-8CF5-F2C4A91015C2}" srcOrd="13" destOrd="0" presId="urn:microsoft.com/office/officeart/2005/8/layout/vList3"/>
    <dgm:cxn modelId="{0D574492-4CA6-4EE8-9975-D93254A427AB}" type="presParOf" srcId="{CB4242D2-17B0-448E-8D09-6145236E517F}" destId="{C1A1DFE1-8585-4710-9CDE-B1E1A240E025}" srcOrd="14" destOrd="0" presId="urn:microsoft.com/office/officeart/2005/8/layout/vList3"/>
    <dgm:cxn modelId="{1E85CC92-C1DA-47C9-84FA-B465182ADBD1}" type="presParOf" srcId="{C1A1DFE1-8585-4710-9CDE-B1E1A240E025}" destId="{BD10F76D-3560-436F-9B9D-FA46ABDA7DD7}" srcOrd="0" destOrd="0" presId="urn:microsoft.com/office/officeart/2005/8/layout/vList3"/>
    <dgm:cxn modelId="{7A2F8490-2D8C-4A2A-88C0-5F0B81E8D960}" type="presParOf" srcId="{C1A1DFE1-8585-4710-9CDE-B1E1A240E025}" destId="{F09F1FDD-04D1-448A-B074-358AF97D6DDF}" srcOrd="1" destOrd="0" presId="urn:microsoft.com/office/officeart/2005/8/layout/vList3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F721E3-7172-4338-9AFE-6F880C01C3FF}">
      <dsp:nvSpPr>
        <dsp:cNvPr id="0" name=""/>
        <dsp:cNvSpPr/>
      </dsp:nvSpPr>
      <dsp:spPr>
        <a:xfrm>
          <a:off x="7922" y="166775"/>
          <a:ext cx="3546945" cy="3546945"/>
        </a:xfrm>
        <a:prstGeom prst="ellipse">
          <a:avLst/>
        </a:prstGeom>
        <a:solidFill>
          <a:schemeClr val="accent3">
            <a:tint val="65000"/>
          </a:schemeClr>
        </a:solidFill>
        <a:ln w="9525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95200" tIns="38100" rIns="1952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spc="-60" baseline="0" dirty="0">
              <a:solidFill>
                <a:schemeClr val="tx1"/>
              </a:solidFill>
              <a:latin typeface="Franklin Gothic Heavy" panose="020B0903020102020204" pitchFamily="34" charset="0"/>
              <a:ea typeface="+mj-ea"/>
              <a:cs typeface="+mj-cs"/>
            </a:rPr>
            <a:t>Dados coletados por formulário eletrônico</a:t>
          </a:r>
        </a:p>
      </dsp:txBody>
      <dsp:txXfrm>
        <a:off x="527360" y="686213"/>
        <a:ext cx="2508069" cy="2508069"/>
      </dsp:txXfrm>
    </dsp:sp>
    <dsp:sp modelId="{61CF992F-53AD-4A25-B70F-EDABC4CE3A90}">
      <dsp:nvSpPr>
        <dsp:cNvPr id="0" name=""/>
        <dsp:cNvSpPr/>
      </dsp:nvSpPr>
      <dsp:spPr>
        <a:xfrm>
          <a:off x="2845478" y="0"/>
          <a:ext cx="4219198" cy="3875215"/>
        </a:xfrm>
        <a:prstGeom prst="ellipse">
          <a:avLst/>
        </a:prstGeom>
        <a:solidFill>
          <a:schemeClr val="accent3">
            <a:tint val="65000"/>
          </a:schemeClr>
        </a:solidFill>
        <a:ln w="9525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95200" tIns="38100" rIns="195200" bIns="38100" numCol="1" spcCol="1270" anchor="ctr" anchorCtr="0">
          <a:noAutofit/>
        </a:bodyPr>
        <a:lstStyle/>
        <a:p>
          <a:pPr marL="0" lvl="0" indent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spc="-60" baseline="0" dirty="0">
              <a:solidFill>
                <a:schemeClr val="tx1"/>
              </a:solidFill>
              <a:latin typeface="Franklin Gothic Heavy"/>
              <a:ea typeface="+mj-ea"/>
              <a:cs typeface="+mj-cs"/>
            </a:rPr>
            <a:t>Participação das Corregedorias dos Tribunais e Conselhos – 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spc="-60" baseline="0" dirty="0">
              <a:solidFill>
                <a:schemeClr val="tx1"/>
              </a:solidFill>
              <a:latin typeface="Franklin Gothic Heavy"/>
              <a:ea typeface="+mj-ea"/>
              <a:cs typeface="+mj-cs"/>
            </a:rPr>
            <a:t>total 91</a:t>
          </a:r>
        </a:p>
      </dsp:txBody>
      <dsp:txXfrm>
        <a:off x="3463365" y="567512"/>
        <a:ext cx="2983424" cy="2740191"/>
      </dsp:txXfrm>
    </dsp:sp>
    <dsp:sp modelId="{8072215D-B3EE-4534-AA52-EBD07CB83C5E}">
      <dsp:nvSpPr>
        <dsp:cNvPr id="0" name=""/>
        <dsp:cNvSpPr/>
      </dsp:nvSpPr>
      <dsp:spPr>
        <a:xfrm>
          <a:off x="6355287" y="166775"/>
          <a:ext cx="3546945" cy="3546945"/>
        </a:xfrm>
        <a:prstGeom prst="ellipse">
          <a:avLst/>
        </a:prstGeom>
        <a:solidFill>
          <a:schemeClr val="accent3">
            <a:tint val="65000"/>
          </a:schemeClr>
        </a:solidFill>
        <a:ln w="9525" cap="flat" cmpd="sng" algn="ctr">
          <a:solidFill>
            <a:schemeClr val="accent3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95200" tIns="38100" rIns="1952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spc="-60" baseline="0" dirty="0">
              <a:solidFill>
                <a:schemeClr val="tx1"/>
              </a:solidFill>
              <a:latin typeface="Franklin Gothic Heavy" panose="020B0903020102020204" pitchFamily="34" charset="0"/>
              <a:ea typeface="+mj-ea"/>
              <a:cs typeface="+mj-cs"/>
            </a:rPr>
            <a:t>Período de apurado – </a:t>
          </a:r>
          <a:r>
            <a:rPr lang="pt-BR" sz="3000" kern="1200" spc="-60" baseline="0" dirty="0" err="1">
              <a:solidFill>
                <a:schemeClr val="tx1"/>
              </a:solidFill>
              <a:latin typeface="Franklin Gothic Heavy" panose="020B0903020102020204" pitchFamily="34" charset="0"/>
              <a:ea typeface="+mj-ea"/>
              <a:cs typeface="+mj-cs"/>
            </a:rPr>
            <a:t>jan</a:t>
          </a:r>
          <a:r>
            <a:rPr lang="pt-BR" sz="3000" kern="1200" spc="-60" baseline="0" dirty="0">
              <a:solidFill>
                <a:schemeClr val="tx1"/>
              </a:solidFill>
              <a:latin typeface="Franklin Gothic Heavy" panose="020B0903020102020204" pitchFamily="34" charset="0"/>
              <a:ea typeface="+mj-ea"/>
              <a:cs typeface="+mj-cs"/>
            </a:rPr>
            <a:t> a dez de 2021</a:t>
          </a:r>
        </a:p>
      </dsp:txBody>
      <dsp:txXfrm>
        <a:off x="6874725" y="686213"/>
        <a:ext cx="2508069" cy="25080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847234-294B-44C6-B697-E459768075C3}">
      <dsp:nvSpPr>
        <dsp:cNvPr id="0" name=""/>
        <dsp:cNvSpPr/>
      </dsp:nvSpPr>
      <dsp:spPr>
        <a:xfrm rot="10800000">
          <a:off x="1718805" y="2448"/>
          <a:ext cx="6190643" cy="638032"/>
        </a:xfrm>
        <a:prstGeom prst="homePlate">
          <a:avLst/>
        </a:prstGeom>
        <a:solidFill>
          <a:schemeClr val="lt1"/>
        </a:solidFill>
        <a:ln w="10795" cap="flat" cmpd="sng" algn="ctr">
          <a:solidFill>
            <a:schemeClr val="tx1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81355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Arial Narrow"/>
            </a:rPr>
            <a:t>Implementação do sistema por todas as corregedorias.</a:t>
          </a:r>
          <a:endParaRPr lang="pt-BR" sz="2400" kern="1200" dirty="0">
            <a:latin typeface="Arial Narrow"/>
          </a:endParaRPr>
        </a:p>
      </dsp:txBody>
      <dsp:txXfrm rot="10800000">
        <a:off x="1878313" y="2448"/>
        <a:ext cx="6031135" cy="638032"/>
      </dsp:txXfrm>
    </dsp:sp>
    <dsp:sp modelId="{923C9D7D-934C-4284-988B-980E575D287A}">
      <dsp:nvSpPr>
        <dsp:cNvPr id="0" name=""/>
        <dsp:cNvSpPr/>
      </dsp:nvSpPr>
      <dsp:spPr>
        <a:xfrm>
          <a:off x="1399789" y="2448"/>
          <a:ext cx="638032" cy="638032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079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2C7A5E-F815-4870-A451-C167ACA6784D}">
      <dsp:nvSpPr>
        <dsp:cNvPr id="0" name=""/>
        <dsp:cNvSpPr/>
      </dsp:nvSpPr>
      <dsp:spPr>
        <a:xfrm rot="10800000">
          <a:off x="1748953" y="833261"/>
          <a:ext cx="6190643" cy="638032"/>
        </a:xfrm>
        <a:prstGeom prst="homePlate">
          <a:avLst/>
        </a:prstGeom>
        <a:solidFill>
          <a:schemeClr val="lt1"/>
        </a:solidFill>
        <a:ln w="10795" cap="flat" cmpd="sng" algn="ctr">
          <a:solidFill>
            <a:schemeClr val="tx1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81355" tIns="91440" rIns="170688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Arial Narrow"/>
            </a:rPr>
            <a:t>Integração</a:t>
          </a:r>
          <a:r>
            <a:rPr lang="pt-BR" sz="1700" b="1" kern="1200" dirty="0"/>
            <a:t> </a:t>
          </a:r>
          <a:r>
            <a:rPr lang="pt-BR" sz="2400" b="1" kern="1200" dirty="0">
              <a:latin typeface="Arial Narrow"/>
            </a:rPr>
            <a:t>do PJeCor com o DJEN.</a:t>
          </a:r>
        </a:p>
      </dsp:txBody>
      <dsp:txXfrm rot="10800000">
        <a:off x="1908461" y="833261"/>
        <a:ext cx="6031135" cy="638032"/>
      </dsp:txXfrm>
    </dsp:sp>
    <dsp:sp modelId="{697A1660-EC1F-440A-8E00-B20B8A291C3E}">
      <dsp:nvSpPr>
        <dsp:cNvPr id="0" name=""/>
        <dsp:cNvSpPr/>
      </dsp:nvSpPr>
      <dsp:spPr>
        <a:xfrm>
          <a:off x="1432309" y="833261"/>
          <a:ext cx="638032" cy="638032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079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7B7BB1-6EEF-4597-8618-E6A6A49F580A}">
      <dsp:nvSpPr>
        <dsp:cNvPr id="0" name=""/>
        <dsp:cNvSpPr/>
      </dsp:nvSpPr>
      <dsp:spPr>
        <a:xfrm rot="10800000">
          <a:off x="1758301" y="1661751"/>
          <a:ext cx="6190643" cy="638032"/>
        </a:xfrm>
        <a:prstGeom prst="homePlate">
          <a:avLst/>
        </a:prstGeom>
        <a:solidFill>
          <a:schemeClr val="lt1"/>
        </a:solidFill>
        <a:ln w="10795" cap="flat" cmpd="sng" algn="ctr">
          <a:solidFill>
            <a:schemeClr val="tx1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81355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Arial Narrow"/>
            </a:rPr>
            <a:t>Tabela de classes e assuntos de uso exclusivo das corregedorias.</a:t>
          </a:r>
        </a:p>
      </dsp:txBody>
      <dsp:txXfrm rot="10800000">
        <a:off x="1917809" y="1661751"/>
        <a:ext cx="6031135" cy="638032"/>
      </dsp:txXfrm>
    </dsp:sp>
    <dsp:sp modelId="{A17CCB91-F675-4617-8E15-2A742EB5C989}">
      <dsp:nvSpPr>
        <dsp:cNvPr id="0" name=""/>
        <dsp:cNvSpPr/>
      </dsp:nvSpPr>
      <dsp:spPr>
        <a:xfrm>
          <a:off x="1432309" y="1661751"/>
          <a:ext cx="638032" cy="638032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079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D295FB-124B-46E7-A23F-FE8A6F74F6B4}">
      <dsp:nvSpPr>
        <dsp:cNvPr id="0" name=""/>
        <dsp:cNvSpPr/>
      </dsp:nvSpPr>
      <dsp:spPr>
        <a:xfrm rot="10800000">
          <a:off x="1748830" y="2515399"/>
          <a:ext cx="6190643" cy="638032"/>
        </a:xfrm>
        <a:prstGeom prst="homePlate">
          <a:avLst/>
        </a:prstGeom>
        <a:solidFill>
          <a:schemeClr val="lt1"/>
        </a:solidFill>
        <a:ln w="10795" cap="flat" cmpd="sng" algn="ctr">
          <a:solidFill>
            <a:schemeClr val="tx1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81355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Arial Narrow"/>
            </a:rPr>
            <a:t>Distribuição de feitos pelo módulo de remessa PJeCor.</a:t>
          </a:r>
        </a:p>
      </dsp:txBody>
      <dsp:txXfrm rot="10800000">
        <a:off x="1908338" y="2515399"/>
        <a:ext cx="6031135" cy="638032"/>
      </dsp:txXfrm>
    </dsp:sp>
    <dsp:sp modelId="{D73C7F28-041E-4C4C-ADCE-9F6A3436295F}">
      <dsp:nvSpPr>
        <dsp:cNvPr id="0" name=""/>
        <dsp:cNvSpPr/>
      </dsp:nvSpPr>
      <dsp:spPr>
        <a:xfrm>
          <a:off x="1432309" y="2490241"/>
          <a:ext cx="638032" cy="638032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079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574FE4-2D24-4755-AD90-A0F44EE595B7}">
      <dsp:nvSpPr>
        <dsp:cNvPr id="0" name=""/>
        <dsp:cNvSpPr/>
      </dsp:nvSpPr>
      <dsp:spPr>
        <a:xfrm rot="10800000">
          <a:off x="1758301" y="3318732"/>
          <a:ext cx="6190643" cy="638032"/>
        </a:xfrm>
        <a:prstGeom prst="homePlate">
          <a:avLst/>
        </a:prstGeom>
        <a:solidFill>
          <a:schemeClr val="lt1"/>
        </a:solidFill>
        <a:ln w="10795" cap="flat" cmpd="sng" algn="ctr">
          <a:solidFill>
            <a:schemeClr val="tx1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81355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Arial Narrow"/>
            </a:rPr>
            <a:t>Liberação do fluxo colegiado comum e alternativo.</a:t>
          </a:r>
        </a:p>
      </dsp:txBody>
      <dsp:txXfrm rot="10800000">
        <a:off x="1917809" y="3318732"/>
        <a:ext cx="6031135" cy="638032"/>
      </dsp:txXfrm>
    </dsp:sp>
    <dsp:sp modelId="{442D9D57-0346-4AAB-8011-30775C8C005D}">
      <dsp:nvSpPr>
        <dsp:cNvPr id="0" name=""/>
        <dsp:cNvSpPr/>
      </dsp:nvSpPr>
      <dsp:spPr>
        <a:xfrm>
          <a:off x="1432309" y="3318732"/>
          <a:ext cx="638032" cy="638032"/>
        </a:xfrm>
        <a:prstGeom prst="ellipse">
          <a:avLst/>
        </a:prstGeom>
        <a:blipFill rotWithShape="1">
          <a:blip xmlns:r="http://schemas.openxmlformats.org/officeDocument/2006/relationships" r:embed="rId5"/>
          <a:stretch>
            <a:fillRect/>
          </a:stretch>
        </a:blipFill>
        <a:ln w="1079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A6BF18-2534-4473-8CEF-BE3F066CA86E}">
      <dsp:nvSpPr>
        <dsp:cNvPr id="0" name=""/>
        <dsp:cNvSpPr/>
      </dsp:nvSpPr>
      <dsp:spPr>
        <a:xfrm rot="10800000">
          <a:off x="1737872" y="4144900"/>
          <a:ext cx="6190643" cy="638032"/>
        </a:xfrm>
        <a:prstGeom prst="homePlate">
          <a:avLst/>
        </a:prstGeom>
        <a:solidFill>
          <a:schemeClr val="lt1"/>
        </a:solidFill>
        <a:ln w="10795" cap="flat" cmpd="sng" algn="ctr">
          <a:solidFill>
            <a:schemeClr val="tx1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81355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Arial Narrow"/>
            </a:rPr>
            <a:t>Automação das comunicações da Res. 135 (remessa)</a:t>
          </a:r>
        </a:p>
      </dsp:txBody>
      <dsp:txXfrm rot="10800000">
        <a:off x="1897380" y="4144900"/>
        <a:ext cx="6031135" cy="638032"/>
      </dsp:txXfrm>
    </dsp:sp>
    <dsp:sp modelId="{49ED36E8-0675-4FD6-8E3E-93FF5B6C62B3}">
      <dsp:nvSpPr>
        <dsp:cNvPr id="0" name=""/>
        <dsp:cNvSpPr/>
      </dsp:nvSpPr>
      <dsp:spPr>
        <a:xfrm>
          <a:off x="1399789" y="4144900"/>
          <a:ext cx="638032" cy="638032"/>
        </a:xfrm>
        <a:prstGeom prst="ellipse">
          <a:avLst/>
        </a:prstGeom>
        <a:blipFill rotWithShape="1">
          <a:blip xmlns:r="http://schemas.openxmlformats.org/officeDocument/2006/relationships" r:embed="rId6"/>
          <a:stretch>
            <a:fillRect/>
          </a:stretch>
        </a:blipFill>
        <a:ln w="1079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26A001-7C9E-4529-A4F7-7073D9A7F534}">
      <dsp:nvSpPr>
        <dsp:cNvPr id="0" name=""/>
        <dsp:cNvSpPr/>
      </dsp:nvSpPr>
      <dsp:spPr>
        <a:xfrm rot="10800000">
          <a:off x="1758301" y="4975712"/>
          <a:ext cx="6190643" cy="638032"/>
        </a:xfrm>
        <a:prstGeom prst="homePlate">
          <a:avLst/>
        </a:prstGeom>
        <a:solidFill>
          <a:schemeClr val="lt1"/>
        </a:solidFill>
        <a:ln w="10795" cap="flat" cmpd="sng" algn="ctr">
          <a:solidFill>
            <a:schemeClr val="tx1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81355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Arial Narrow"/>
            </a:rPr>
            <a:t>Relatório</a:t>
          </a:r>
          <a:r>
            <a:rPr lang="pt-BR" sz="1700" b="1" kern="1200" dirty="0"/>
            <a:t> </a:t>
          </a:r>
          <a:r>
            <a:rPr lang="pt-BR" sz="2400" b="1" kern="1200" dirty="0">
              <a:latin typeface="Arial Narrow"/>
            </a:rPr>
            <a:t>de transparência do PJeCor.</a:t>
          </a:r>
        </a:p>
      </dsp:txBody>
      <dsp:txXfrm rot="10800000">
        <a:off x="1917809" y="4975712"/>
        <a:ext cx="6031135" cy="638032"/>
      </dsp:txXfrm>
    </dsp:sp>
    <dsp:sp modelId="{3ADFC682-6F3B-4B21-AB4B-719C22C2EAEA}">
      <dsp:nvSpPr>
        <dsp:cNvPr id="0" name=""/>
        <dsp:cNvSpPr/>
      </dsp:nvSpPr>
      <dsp:spPr>
        <a:xfrm>
          <a:off x="1432309" y="4975712"/>
          <a:ext cx="638032" cy="638032"/>
        </a:xfrm>
        <a:prstGeom prst="ellipse">
          <a:avLst/>
        </a:prstGeom>
        <a:blipFill rotWithShape="1">
          <a:blip xmlns:r="http://schemas.openxmlformats.org/officeDocument/2006/relationships" r:embed="rId7"/>
          <a:stretch>
            <a:fillRect/>
          </a:stretch>
        </a:blipFill>
        <a:ln w="1079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9F1FDD-04D1-448A-B074-358AF97D6DDF}">
      <dsp:nvSpPr>
        <dsp:cNvPr id="0" name=""/>
        <dsp:cNvSpPr/>
      </dsp:nvSpPr>
      <dsp:spPr>
        <a:xfrm rot="10800000">
          <a:off x="1718805" y="5801880"/>
          <a:ext cx="6190643" cy="638032"/>
        </a:xfrm>
        <a:prstGeom prst="homePlate">
          <a:avLst/>
        </a:prstGeom>
        <a:solidFill>
          <a:schemeClr val="lt1"/>
        </a:solidFill>
        <a:ln w="10795" cap="flat" cmpd="sng" algn="ctr">
          <a:solidFill>
            <a:schemeClr val="tx1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281355" tIns="91440" rIns="170688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Arial Narrow"/>
            </a:rPr>
            <a:t>Implementação</a:t>
          </a:r>
          <a:r>
            <a:rPr lang="pt-BR" sz="1700" b="1" kern="1200" dirty="0"/>
            <a:t> </a:t>
          </a:r>
          <a:r>
            <a:rPr lang="pt-BR" sz="2400" b="1" kern="1200" dirty="0">
              <a:latin typeface="Arial Narrow"/>
            </a:rPr>
            <a:t>do módulo PJeCor-Tools, para informações estatísticas e gerenciais.</a:t>
          </a:r>
        </a:p>
      </dsp:txBody>
      <dsp:txXfrm rot="10800000">
        <a:off x="1878313" y="5801880"/>
        <a:ext cx="6031135" cy="638032"/>
      </dsp:txXfrm>
    </dsp:sp>
    <dsp:sp modelId="{BD10F76D-3560-436F-9B9D-FA46ABDA7DD7}">
      <dsp:nvSpPr>
        <dsp:cNvPr id="0" name=""/>
        <dsp:cNvSpPr/>
      </dsp:nvSpPr>
      <dsp:spPr>
        <a:xfrm>
          <a:off x="1432309" y="5804203"/>
          <a:ext cx="638032" cy="638032"/>
        </a:xfrm>
        <a:prstGeom prst="ellipse">
          <a:avLst/>
        </a:prstGeom>
        <a:blipFill rotWithShape="1">
          <a:blip xmlns:r="http://schemas.openxmlformats.org/officeDocument/2006/relationships" r:embed="rId8"/>
          <a:stretch>
            <a:fillRect/>
          </a:stretch>
        </a:blipFill>
        <a:ln w="1079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531F-8DCD-4298-8BCF-AA79272E5329}" type="datetimeFigureOut">
              <a:rPr lang="pt-BR" smtClean="0"/>
              <a:t>31/05/2022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DF7B-A3CA-422F-9881-3E0DFCAABD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860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531F-8DCD-4298-8BCF-AA79272E5329}" type="datetimeFigureOut">
              <a:rPr lang="pt-BR" smtClean="0"/>
              <a:t>31/05/2022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DF7B-A3CA-422F-9881-3E0DFCAABD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940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531F-8DCD-4298-8BCF-AA79272E5329}" type="datetimeFigureOut">
              <a:rPr lang="pt-BR" smtClean="0"/>
              <a:t>31/05/2022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DF7B-A3CA-422F-9881-3E0DFCAABD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84070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531F-8DCD-4298-8BCF-AA79272E5329}" type="datetimeFigureOut">
              <a:rPr lang="pt-BR" smtClean="0"/>
              <a:t>31/05/2022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0394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ítulo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41600204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DF7B-A3CA-422F-9881-3E0DFCAABD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8594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3524442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531F-8DCD-4298-8BCF-AA79272E5329}" type="datetimeFigureOut">
              <a:rPr lang="pt-BR" smtClean="0"/>
              <a:t>31/05/2022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DF7B-A3CA-422F-9881-3E0DFCAABD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4835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531F-8DCD-4298-8BCF-AA79272E5329}" type="datetimeFigureOut">
              <a:rPr lang="pt-BR" smtClean="0"/>
              <a:t>31/05/2022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DF7B-A3CA-422F-9881-3E0DFCAABD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333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531F-8DCD-4298-8BCF-AA79272E5329}" type="datetimeFigureOut">
              <a:rPr lang="pt-BR" smtClean="0"/>
              <a:t>31/05/2022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DF7B-A3CA-422F-9881-3E0DFCAABD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389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531F-8DCD-4298-8BCF-AA79272E5329}" type="datetimeFigureOut">
              <a:rPr lang="pt-BR" smtClean="0"/>
              <a:t>31/05/2022</a:t>
            </a:fld>
            <a:endParaRPr lang="pt-B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DF7B-A3CA-422F-9881-3E0DFCAABD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7722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531F-8DCD-4298-8BCF-AA79272E5329}" type="datetimeFigureOut">
              <a:rPr lang="pt-BR" smtClean="0"/>
              <a:t>31/05/2022</a:t>
            </a:fld>
            <a:endParaRPr lang="pt-B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DF7B-A3CA-422F-9881-3E0DFCAABD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5891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531F-8DCD-4298-8BCF-AA79272E5329}" type="datetimeFigureOut">
              <a:rPr lang="pt-BR" smtClean="0"/>
              <a:t>31/05/2022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DF7B-A3CA-422F-9881-3E0DFCAABD63}" type="slidenum">
              <a:rPr lang="pt-BR" smtClean="0"/>
              <a:t>‹nº›</a:t>
            </a:fld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0800000">
            <a:off x="-119930" y="-71926"/>
            <a:ext cx="12431860" cy="7001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946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531F-8DCD-4298-8BCF-AA79272E5329}" type="datetimeFigureOut">
              <a:rPr lang="pt-BR" smtClean="0"/>
              <a:t>31/05/2022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DF7B-A3CA-422F-9881-3E0DFCAABD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872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9531F-8DCD-4298-8BCF-AA79272E5329}" type="datetimeFigureOut">
              <a:rPr lang="pt-BR" smtClean="0"/>
              <a:t>31/05/2022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1DF7B-A3CA-422F-9881-3E0DFCAABD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8537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649531F-8DCD-4298-8BCF-AA79272E5329}" type="datetimeFigureOut">
              <a:rPr lang="pt-BR" smtClean="0"/>
              <a:t>31/05/2022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0B51DF7B-A3CA-422F-9881-3E0DFCAABD6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8667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nj.jus.br/corregedoriacnj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www.cnj.jus.br/corregedoriacnj/metas-e-diretrizes-estrategicas/metas-2021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390" y="264831"/>
            <a:ext cx="11296997" cy="32763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-157942" y="3607724"/>
            <a:ext cx="12192000" cy="2685011"/>
          </a:xfrm>
        </p:spPr>
        <p:txBody>
          <a:bodyPr>
            <a:normAutofit fontScale="90000"/>
          </a:bodyPr>
          <a:lstStyle/>
          <a:p>
            <a:pPr algn="ctr"/>
            <a:r>
              <a:rPr lang="pt-BR" sz="5000" dirty="0">
                <a:solidFill>
                  <a:schemeClr val="tx1"/>
                </a:solidFill>
                <a:latin typeface="Franklin Gothic Heavy"/>
              </a:rPr>
              <a:t>Resultado das Metas e Diretrizes de 2021 e </a:t>
            </a:r>
            <a:br>
              <a:rPr lang="pt-BR" sz="5000" dirty="0">
                <a:solidFill>
                  <a:schemeClr val="tx1"/>
                </a:solidFill>
                <a:latin typeface="Franklin Gothic Heavy"/>
              </a:rPr>
            </a:br>
            <a:r>
              <a:rPr lang="pt-BR" sz="5000" dirty="0">
                <a:solidFill>
                  <a:schemeClr val="tx1"/>
                </a:solidFill>
                <a:latin typeface="Franklin Gothic Heavy"/>
              </a:rPr>
              <a:t>Apuração preliminar das Metas 2022 </a:t>
            </a:r>
            <a:br>
              <a:rPr lang="pt-BR" sz="5000" dirty="0">
                <a:latin typeface="Franklin Gothic Heavy" panose="020B0903020102020204" pitchFamily="34" charset="0"/>
              </a:rPr>
            </a:br>
            <a:r>
              <a:rPr lang="pt-BR" sz="5000" dirty="0">
                <a:solidFill>
                  <a:schemeClr val="tx1"/>
                </a:solidFill>
                <a:latin typeface="Franklin Gothic Heavy"/>
              </a:rPr>
              <a:t> </a:t>
            </a:r>
            <a:endParaRPr lang="pt-BR" sz="5000" dirty="0">
              <a:solidFill>
                <a:schemeClr val="tx1"/>
              </a:solidFill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955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055449" y="1352843"/>
            <a:ext cx="9421204" cy="3631763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91440" tIns="45720" rIns="91440" bIns="45720" anchor="t">
            <a:spAutoFit/>
          </a:bodyPr>
          <a:lstStyle/>
          <a:p>
            <a:pPr algn="ctr"/>
            <a:endParaRPr lang="pt-BR" sz="3000" dirty="0">
              <a:latin typeface="Franklin Gothic Heavy" panose="020B0903020102020204" pitchFamily="34" charset="0"/>
            </a:endParaRPr>
          </a:p>
          <a:p>
            <a:pPr algn="ctr"/>
            <a:r>
              <a:rPr lang="pt-BR" sz="6000" dirty="0">
                <a:solidFill>
                  <a:schemeClr val="tx1"/>
                </a:solidFill>
                <a:latin typeface="Franklin Gothic Heavy" panose="020B0903020102020204" pitchFamily="34" charset="0"/>
              </a:rPr>
              <a:t>Metas das Corregedorias </a:t>
            </a:r>
            <a:br>
              <a:rPr lang="pt-BR" sz="6000" dirty="0">
                <a:solidFill>
                  <a:schemeClr val="tx1"/>
                </a:solidFill>
                <a:latin typeface="Franklin Gothic Heavy" panose="020B0903020102020204" pitchFamily="34" charset="0"/>
              </a:rPr>
            </a:br>
            <a:r>
              <a:rPr lang="pt-BR" sz="6000" dirty="0">
                <a:solidFill>
                  <a:schemeClr val="tx1"/>
                </a:solidFill>
                <a:latin typeface="Franklin Gothic Heavy" panose="020B0903020102020204" pitchFamily="34" charset="0"/>
              </a:rPr>
              <a:t>2022</a:t>
            </a:r>
          </a:p>
          <a:p>
            <a:pPr algn="ctr"/>
            <a:endParaRPr lang="pt-BR" sz="2000" dirty="0">
              <a:solidFill>
                <a:schemeClr val="tx1"/>
              </a:solidFill>
              <a:latin typeface="Franklin Gothic Heavy" panose="020B0903020102020204" pitchFamily="34" charset="0"/>
            </a:endParaRPr>
          </a:p>
          <a:p>
            <a:pPr algn="ctr"/>
            <a:r>
              <a:rPr lang="pt-BR" sz="3000" dirty="0">
                <a:solidFill>
                  <a:schemeClr val="tx1"/>
                </a:solidFill>
                <a:latin typeface="Franklin Gothic Heavy"/>
              </a:rPr>
              <a:t>Período de 1º/1 a 31/3/2022</a:t>
            </a:r>
          </a:p>
          <a:p>
            <a:pPr algn="ctr"/>
            <a:endParaRPr lang="pt-BR" sz="3000" dirty="0"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879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00417" y="989044"/>
            <a:ext cx="3741576" cy="487991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830423" y="1289952"/>
            <a:ext cx="2957806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3200" dirty="0">
                <a:latin typeface="Franklin Gothic Heavy" panose="020B0903020102020204" pitchFamily="34" charset="0"/>
              </a:rPr>
              <a:t>METAS 1/2022</a:t>
            </a:r>
          </a:p>
          <a:p>
            <a:pPr lvl="0" algn="r"/>
            <a:r>
              <a:rPr lang="pt-BR" sz="3000" dirty="0">
                <a:ln/>
                <a:latin typeface="Franklin Gothic Heavy" panose="020B0903020102020204" pitchFamily="34" charset="0"/>
              </a:rPr>
              <a:t>“Baixar quantidade maior de procedimentos disciplinares do que os distribuídos no ano corrente.”</a:t>
            </a:r>
            <a:endParaRPr lang="pt-BR" sz="3000" dirty="0">
              <a:latin typeface="Franklin Gothic Heavy" panose="020B090302010202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4230442" y="1663776"/>
            <a:ext cx="7834040" cy="378565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pt-BR" sz="4000" dirty="0">
                <a:latin typeface="Franklin Gothic Heavy" panose="020B0903020102020204" pitchFamily="34" charset="0"/>
              </a:rPr>
              <a:t>DAS 91 CORREGEDORIAS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pt-BR" sz="4000" dirty="0">
                <a:latin typeface="Franklin Gothic Heavy" panose="020B0903020102020204" pitchFamily="34" charset="0"/>
              </a:rPr>
              <a:t>33 alcançaram 100%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pt-BR" sz="4000" dirty="0">
                <a:latin typeface="Franklin Gothic Heavy" panose="020B0903020102020204" pitchFamily="34" charset="0"/>
              </a:rPr>
              <a:t>09 estão acima de 75%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pt-BR" sz="4000" dirty="0">
                <a:latin typeface="Franklin Gothic Heavy" panose="020B0903020102020204" pitchFamily="34" charset="0"/>
              </a:rPr>
              <a:t>23 estão abaixo de 50%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pt-BR" sz="4000" dirty="0">
                <a:latin typeface="Franklin Gothic Heavy"/>
              </a:rPr>
              <a:t>26 não possuem acervo da meta </a:t>
            </a:r>
            <a:endParaRPr lang="pt-BR" sz="4000" dirty="0"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462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7641771" y="457200"/>
            <a:ext cx="4068147" cy="60742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7927910" y="1126868"/>
            <a:ext cx="349586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3200" dirty="0">
                <a:latin typeface="Franklin Gothic Heavy" panose="020B0903020102020204" pitchFamily="34" charset="0"/>
              </a:rPr>
              <a:t>METAS 2/2022</a:t>
            </a:r>
          </a:p>
          <a:p>
            <a:pPr lvl="0" algn="r"/>
            <a:r>
              <a:rPr lang="pt-BR" sz="3000" dirty="0">
                <a:ln/>
                <a:latin typeface="Franklin Gothic Heavy" panose="020B0903020102020204" pitchFamily="34" charset="0"/>
              </a:rPr>
              <a:t>“Decidir 100% dos procedimentos disciplinares em curso nas Corregedorias, que tenham sido distribuídos até 31/8/2021.”</a:t>
            </a:r>
          </a:p>
        </p:txBody>
      </p:sp>
      <p:sp>
        <p:nvSpPr>
          <p:cNvPr id="9" name="Retângulo 8"/>
          <p:cNvSpPr/>
          <p:nvPr/>
        </p:nvSpPr>
        <p:spPr>
          <a:xfrm>
            <a:off x="519832" y="1580525"/>
            <a:ext cx="6900523" cy="440120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pt-BR" sz="4000" dirty="0">
                <a:latin typeface="Franklin Gothic Heavy" panose="020B0903020102020204" pitchFamily="34" charset="0"/>
              </a:rPr>
              <a:t>DAS 91 CORREGEDORIAS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4000" dirty="0">
                <a:latin typeface="Franklin Gothic Heavy" panose="020B0903020102020204" pitchFamily="34" charset="0"/>
              </a:rPr>
              <a:t>13 alcançaram 100%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4000" dirty="0">
                <a:latin typeface="Franklin Gothic Heavy" panose="020B0903020102020204" pitchFamily="34" charset="0"/>
              </a:rPr>
              <a:t>15 estão acima de 50%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4000" dirty="0">
                <a:latin typeface="Franklin Gothic Heavy" panose="020B0903020102020204" pitchFamily="34" charset="0"/>
              </a:rPr>
              <a:t>11 estão abaixo de 50%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4000" dirty="0">
                <a:latin typeface="Franklin Gothic Heavy"/>
              </a:rPr>
              <a:t>52 não possuem acervo da meta</a:t>
            </a:r>
            <a:endParaRPr lang="pt-BR" sz="4000" dirty="0">
              <a:latin typeface="Franklin Gothic Heavy" panose="020B0903020102020204" pitchFamily="34" charset="0"/>
            </a:endParaRPr>
          </a:p>
          <a:p>
            <a:pPr marL="457200" indent="-457200" algn="r">
              <a:buFont typeface="Arial" panose="020B0604020202020204" pitchFamily="34" charset="0"/>
              <a:buChar char="•"/>
            </a:pPr>
            <a:endParaRPr lang="pt-BR" sz="4000" dirty="0"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864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449395" y="856306"/>
            <a:ext cx="3945323" cy="503779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951722" y="1197759"/>
            <a:ext cx="3284375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3200" dirty="0">
                <a:latin typeface="Franklin Gothic Heavy" panose="020B0903020102020204" pitchFamily="34" charset="0"/>
              </a:rPr>
              <a:t>METAS 3/2022</a:t>
            </a:r>
          </a:p>
          <a:p>
            <a:pPr lvl="0" algn="r"/>
            <a:r>
              <a:rPr lang="pt-BR" sz="3000" dirty="0">
                <a:ln/>
                <a:latin typeface="Franklin Gothic Heavy" panose="020B0903020102020204" pitchFamily="34" charset="0"/>
              </a:rPr>
              <a:t>“Decidir 80% dos procedimentos disciplinares no prazo de 140 (cento e quarenta) dias a partir da distribuição.”</a:t>
            </a:r>
          </a:p>
        </p:txBody>
      </p:sp>
      <p:sp>
        <p:nvSpPr>
          <p:cNvPr id="9" name="Retângulo 8"/>
          <p:cNvSpPr/>
          <p:nvPr/>
        </p:nvSpPr>
        <p:spPr>
          <a:xfrm>
            <a:off x="4654504" y="1707503"/>
            <a:ext cx="75374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dirty="0">
                <a:latin typeface="Franklin Gothic Heavy" panose="020B0903020102020204" pitchFamily="34" charset="0"/>
              </a:rPr>
              <a:t>DAS 91 CORREGEDORIAS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4000" dirty="0">
                <a:latin typeface="Franklin Gothic Heavy" panose="020B0903020102020204" pitchFamily="34" charset="0"/>
              </a:rPr>
              <a:t>26 alcançaram 80%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4000" dirty="0">
                <a:latin typeface="Franklin Gothic Heavy" panose="020B0903020102020204" pitchFamily="34" charset="0"/>
              </a:rPr>
              <a:t>13 estão acima de 50%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4000" dirty="0">
                <a:latin typeface="Franklin Gothic Heavy" panose="020B0903020102020204" pitchFamily="34" charset="0"/>
              </a:rPr>
              <a:t>12 estão abaixo de 50%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pt-BR" sz="4000" dirty="0">
                <a:latin typeface="Franklin Gothic Heavy" panose="020B0903020102020204" pitchFamily="34" charset="0"/>
              </a:rPr>
              <a:t>30 não possuem acervo</a:t>
            </a:r>
          </a:p>
          <a:p>
            <a:pPr marL="457200" indent="-457200" algn="r">
              <a:buFont typeface="Arial" panose="020B0604020202020204" pitchFamily="34" charset="0"/>
              <a:buChar char="•"/>
            </a:pPr>
            <a:endParaRPr lang="pt-BR" sz="4000" dirty="0">
              <a:latin typeface="Franklin Gothic Heavy" panose="020B0903020102020204" pitchFamily="34" charset="0"/>
            </a:endParaRPr>
          </a:p>
          <a:p>
            <a:pPr marL="457200" indent="-457200" algn="r">
              <a:buFont typeface="Arial" panose="020B0604020202020204" pitchFamily="34" charset="0"/>
              <a:buChar char="•"/>
            </a:pPr>
            <a:endParaRPr lang="pt-BR" sz="4000" dirty="0">
              <a:latin typeface="Franklin Gothic Heavy" panose="020B09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556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3484914" y="1016780"/>
            <a:ext cx="8310846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900" dirty="0">
                <a:latin typeface="Franklin Gothic Heavy" panose="020B0903020102020204" pitchFamily="34" charset="0"/>
              </a:rPr>
              <a:t>Diretrizes Estratégicas das Corregedorias</a:t>
            </a:r>
          </a:p>
          <a:p>
            <a:r>
              <a:rPr lang="pt-BR" sz="5900" dirty="0">
                <a:latin typeface="Franklin Gothic Heavy" panose="020B0903020102020204" pitchFamily="34" charset="0"/>
              </a:rPr>
              <a:t>2022</a:t>
            </a:r>
          </a:p>
          <a:p>
            <a:endParaRPr lang="pt-BR" sz="3000" dirty="0">
              <a:latin typeface="Franklin Gothic Heavy" panose="020B0903020102020204" pitchFamily="34" charset="0"/>
            </a:endParaRPr>
          </a:p>
          <a:p>
            <a:r>
              <a:rPr lang="pt-BR" sz="3000" dirty="0">
                <a:latin typeface="Franklin Gothic Heavy" panose="020B0903020102020204" pitchFamily="34" charset="0"/>
              </a:rPr>
              <a:t>Estamos acompanhando as cinco diretrizes estratégicas, cuja apuração dar-se-á no final do exercício de 2022.</a:t>
            </a:r>
          </a:p>
        </p:txBody>
      </p:sp>
    </p:spTree>
    <p:extLst>
      <p:ext uri="{BB962C8B-B14F-4D97-AF65-F5344CB8AC3E}">
        <p14:creationId xmlns:p14="http://schemas.microsoft.com/office/powerpoint/2010/main" val="1886761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475707" y="1257849"/>
            <a:ext cx="6930933" cy="553997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pt-BR" sz="5900" dirty="0">
                <a:latin typeface="Franklin Gothic Heavy"/>
              </a:rPr>
              <a:t>Elaboração da Estratégia Nacional das Corregedorias para 2023</a:t>
            </a:r>
          </a:p>
          <a:p>
            <a:endParaRPr lang="pt-BR" sz="5900" dirty="0">
              <a:latin typeface="Franklin Gothic Heavy" panose="020B09030201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6999317" y="1421476"/>
            <a:ext cx="4281053" cy="377397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dirty="0">
                <a:solidFill>
                  <a:schemeClr val="tx1"/>
                </a:solidFill>
                <a:latin typeface="Franklin Gothic Heavy"/>
              </a:rPr>
              <a:t>FONACOR</a:t>
            </a:r>
          </a:p>
          <a:p>
            <a:pPr algn="ctr"/>
            <a:r>
              <a:rPr lang="pt-BR" sz="4000" dirty="0">
                <a:solidFill>
                  <a:schemeClr val="tx1"/>
                </a:solidFill>
                <a:latin typeface="Franklin Gothic Heavy"/>
              </a:rPr>
              <a:t>Dia 15/8/2022</a:t>
            </a:r>
          </a:p>
          <a:p>
            <a:pPr algn="ctr"/>
            <a:r>
              <a:rPr lang="pt-BR" sz="4000" dirty="0">
                <a:solidFill>
                  <a:schemeClr val="tx1"/>
                </a:solidFill>
                <a:latin typeface="Franklin Gothic Heavy"/>
              </a:rPr>
              <a:t>A partir das 14h</a:t>
            </a:r>
          </a:p>
          <a:p>
            <a:pPr algn="ctr"/>
            <a:endParaRPr lang="pt-BR" sz="4000" dirty="0">
              <a:latin typeface="Franklin Gothic Heavy"/>
            </a:endParaRPr>
          </a:p>
        </p:txBody>
      </p:sp>
    </p:spTree>
    <p:extLst>
      <p:ext uri="{BB962C8B-B14F-4D97-AF65-F5344CB8AC3E}">
        <p14:creationId xmlns:p14="http://schemas.microsoft.com/office/powerpoint/2010/main" val="645975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712" y="376799"/>
            <a:ext cx="11296997" cy="32763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3368184" y="4002832"/>
            <a:ext cx="8481525" cy="25376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3000" dirty="0">
                <a:solidFill>
                  <a:schemeClr val="tx1"/>
                </a:solidFill>
                <a:latin typeface="Franklin Gothic Heavy" panose="020B0903020102020204" pitchFamily="34" charset="0"/>
                <a:ea typeface="+mn-ea"/>
                <a:cs typeface="+mn-cs"/>
              </a:rPr>
              <a:t>Informações - portal da Corregedoria Nacional </a:t>
            </a:r>
            <a:br>
              <a:rPr lang="pt-BR" sz="3000" dirty="0">
                <a:solidFill>
                  <a:schemeClr val="tx1"/>
                </a:solidFill>
                <a:latin typeface="Franklin Gothic Heavy" panose="020B0903020102020204" pitchFamily="34" charset="0"/>
                <a:ea typeface="+mn-ea"/>
                <a:cs typeface="+mn-cs"/>
              </a:rPr>
            </a:br>
            <a:r>
              <a:rPr lang="pt-BR" sz="3000" dirty="0">
                <a:solidFill>
                  <a:schemeClr val="tx1"/>
                </a:solidFill>
                <a:latin typeface="Franklin Gothic Heavy" panose="020B0903020102020204" pitchFamily="34" charset="0"/>
                <a:ea typeface="+mn-ea"/>
                <a:cs typeface="+mn-cs"/>
                <a:hlinkClick r:id="rId3"/>
              </a:rPr>
              <a:t>https://www.cnj.jus.br/corregedoriacnj/</a:t>
            </a:r>
            <a:r>
              <a:rPr lang="pt-BR" sz="3000" dirty="0">
                <a:solidFill>
                  <a:schemeClr val="tx1"/>
                </a:solidFill>
                <a:latin typeface="Franklin Gothic Heavy" panose="020B0903020102020204" pitchFamily="34" charset="0"/>
                <a:ea typeface="+mn-ea"/>
                <a:cs typeface="+mn-cs"/>
              </a:rPr>
              <a:t> </a:t>
            </a:r>
            <a:br>
              <a:rPr lang="pt-BR" sz="3000" dirty="0">
                <a:solidFill>
                  <a:schemeClr val="tx1"/>
                </a:solidFill>
                <a:latin typeface="Franklin Gothic Heavy" panose="020B0903020102020204" pitchFamily="34" charset="0"/>
                <a:ea typeface="+mn-ea"/>
                <a:cs typeface="+mn-cs"/>
              </a:rPr>
            </a:br>
            <a:r>
              <a:rPr lang="pt-BR" sz="3000" dirty="0">
                <a:solidFill>
                  <a:schemeClr val="tx1"/>
                </a:solidFill>
                <a:latin typeface="Franklin Gothic Heavy" panose="020B0903020102020204" pitchFamily="34" charset="0"/>
                <a:ea typeface="+mn-ea"/>
                <a:cs typeface="+mn-cs"/>
              </a:rPr>
              <a:t>Menus: “Metas e Diretrizes Estratégicas” e “Metas 2022”</a:t>
            </a:r>
            <a:br>
              <a:rPr lang="pt-BR" sz="3000" dirty="0">
                <a:solidFill>
                  <a:schemeClr val="tx1"/>
                </a:solidFill>
                <a:latin typeface="Franklin Gothic Heavy" panose="020B0903020102020204" pitchFamily="34" charset="0"/>
                <a:ea typeface="+mn-ea"/>
                <a:cs typeface="+mn-cs"/>
              </a:rPr>
            </a:br>
            <a:endParaRPr lang="pt-BR" sz="3000" dirty="0">
              <a:solidFill>
                <a:schemeClr val="tx1"/>
              </a:solidFill>
              <a:latin typeface="Franklin Gothic Heavy" panose="020B0903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6919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4225372270"/>
              </p:ext>
            </p:extLst>
          </p:nvPr>
        </p:nvGraphicFramePr>
        <p:xfrm>
          <a:off x="1092968" y="1767972"/>
          <a:ext cx="9910156" cy="3880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ângulo 2"/>
          <p:cNvSpPr/>
          <p:nvPr/>
        </p:nvSpPr>
        <p:spPr>
          <a:xfrm>
            <a:off x="0" y="5866701"/>
            <a:ext cx="120015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pt-BR" sz="2400" spc="-60" dirty="0">
                <a:latin typeface="Franklin Gothic Heavy" panose="020B0903020102020204" pitchFamily="34" charset="0"/>
                <a:ea typeface="+mj-ea"/>
                <a:cs typeface="+mj-cs"/>
              </a:rPr>
              <a:t>Informações - portal da Corregedoria Nacional</a:t>
            </a:r>
          </a:p>
          <a:p>
            <a:pPr lvl="0" algn="r"/>
            <a:r>
              <a:rPr lang="pt-BR" sz="2400" spc="-60" dirty="0">
                <a:latin typeface="Franklin Gothic Heavy" panose="020B0903020102020204" pitchFamily="34" charset="0"/>
                <a:ea typeface="+mj-ea"/>
                <a:cs typeface="+mj-cs"/>
                <a:hlinkClick r:id="rId7"/>
              </a:rPr>
              <a:t>https://www.cnj.jus.br/corregedoriacnj/metas-e-diretrizes-estrategicas/metas-2021</a:t>
            </a:r>
            <a:endParaRPr lang="pt-BR" sz="2400" spc="-60" dirty="0">
              <a:latin typeface="Franklin Gothic Heavy" panose="020B0903020102020204" pitchFamily="34" charset="0"/>
              <a:ea typeface="+mj-ea"/>
              <a:cs typeface="+mj-cs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2990" y="129182"/>
            <a:ext cx="11135517" cy="1466897"/>
          </a:xfrm>
        </p:spPr>
        <p:txBody>
          <a:bodyPr>
            <a:normAutofit/>
          </a:bodyPr>
          <a:lstStyle/>
          <a:p>
            <a:pPr algn="ctr"/>
            <a:r>
              <a:rPr lang="pt-BR" sz="4500" dirty="0">
                <a:solidFill>
                  <a:schemeClr val="tx1"/>
                </a:solidFill>
                <a:latin typeface="Franklin Gothic Heavy"/>
              </a:rPr>
              <a:t>Resultado final das </a:t>
            </a:r>
            <a:br>
              <a:rPr lang="pt-BR" sz="4500" dirty="0">
                <a:solidFill>
                  <a:schemeClr val="tx1"/>
                </a:solidFill>
                <a:latin typeface="Franklin Gothic Heavy"/>
              </a:rPr>
            </a:br>
            <a:r>
              <a:rPr lang="pt-BR" sz="4500" dirty="0">
                <a:solidFill>
                  <a:schemeClr val="tx1"/>
                </a:solidFill>
                <a:latin typeface="Franklin Gothic Heavy"/>
              </a:rPr>
              <a:t>Metas 2021</a:t>
            </a:r>
          </a:p>
        </p:txBody>
      </p:sp>
    </p:spTree>
    <p:extLst>
      <p:ext uri="{BB962C8B-B14F-4D97-AF65-F5344CB8AC3E}">
        <p14:creationId xmlns:p14="http://schemas.microsoft.com/office/powerpoint/2010/main" val="1393544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043746" y="1441417"/>
            <a:ext cx="6289680" cy="385903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243093" y="1829417"/>
            <a:ext cx="463647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3000" spc="-60" dirty="0">
                <a:latin typeface="Franklin Gothic Heavy" panose="020B0903020102020204" pitchFamily="34" charset="0"/>
                <a:ea typeface="+mj-ea"/>
                <a:cs typeface="+mj-cs"/>
              </a:rPr>
              <a:t>META 1/2021</a:t>
            </a:r>
          </a:p>
          <a:p>
            <a:pPr algn="r"/>
            <a:r>
              <a:rPr lang="pt-BR" sz="3000" spc="-60" dirty="0">
                <a:latin typeface="Franklin Gothic Heavy" panose="020B0903020102020204" pitchFamily="34" charset="0"/>
                <a:ea typeface="+mj-ea"/>
                <a:cs typeface="+mj-cs"/>
              </a:rPr>
              <a:t>“Baixar quantidade maior de procedimentos disciplinares do que os distribuídos no ano corrente.”</a:t>
            </a:r>
          </a:p>
        </p:txBody>
      </p:sp>
      <p:sp>
        <p:nvSpPr>
          <p:cNvPr id="2" name="Retângulo 1"/>
          <p:cNvSpPr/>
          <p:nvPr/>
        </p:nvSpPr>
        <p:spPr>
          <a:xfrm>
            <a:off x="5432365" y="1959214"/>
            <a:ext cx="5901061" cy="286232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pt-BR" sz="3000" spc="-60" dirty="0">
                <a:latin typeface="Franklin Gothic Heavy" panose="020B0903020102020204" pitchFamily="34" charset="0"/>
                <a:ea typeface="+mj-ea"/>
                <a:cs typeface="+mj-cs"/>
              </a:rPr>
              <a:t>DAS 91 CORREGEDORIAS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000" spc="-60" dirty="0">
                <a:latin typeface="Franklin Gothic Heavy" panose="020B0903020102020204" pitchFamily="34" charset="0"/>
                <a:ea typeface="+mj-ea"/>
                <a:cs typeface="+mj-cs"/>
              </a:rPr>
              <a:t>26 cumpriram 100%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000" spc="-60" dirty="0">
                <a:latin typeface="Franklin Gothic Heavy" panose="020B0903020102020204" pitchFamily="34" charset="0"/>
                <a:ea typeface="+mj-ea"/>
                <a:cs typeface="+mj-cs"/>
              </a:rPr>
              <a:t>25 cumpriram acima de 75%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000" spc="-60">
                <a:latin typeface="Franklin Gothic Heavy"/>
                <a:ea typeface="+mj-ea"/>
                <a:cs typeface="+mj-cs"/>
              </a:rPr>
              <a:t>28 cumpriram abaixo de 80% </a:t>
            </a:r>
            <a:endParaRPr lang="pt-BR" sz="3000" spc="-60">
              <a:latin typeface="Franklin Gothic Heavy" panose="020B0903020102020204" pitchFamily="34" charset="0"/>
              <a:ea typeface="+mj-ea"/>
              <a:cs typeface="+mj-cs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000" spc="-60" dirty="0">
                <a:latin typeface="Franklin Gothic Heavy"/>
                <a:ea typeface="+mj-ea"/>
                <a:cs typeface="+mj-cs"/>
              </a:rPr>
              <a:t>12 não possuem acervo da meta</a:t>
            </a:r>
            <a:endParaRPr lang="pt-BR" sz="3000" spc="-60" dirty="0">
              <a:latin typeface="Franklin Gothic Heavy" panose="020B09030201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27329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5245332" y="1782148"/>
            <a:ext cx="6251170" cy="331687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166255" y="1401551"/>
            <a:ext cx="481306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3000" spc="-60" dirty="0">
                <a:latin typeface="Franklin Gothic Heavy" panose="020B0903020102020204" pitchFamily="34" charset="0"/>
                <a:ea typeface="+mj-ea"/>
                <a:cs typeface="+mj-cs"/>
              </a:rPr>
              <a:t>META 2/2021</a:t>
            </a:r>
          </a:p>
          <a:p>
            <a:pPr algn="r"/>
            <a:r>
              <a:rPr lang="pt-BR" sz="3000" spc="-60" dirty="0">
                <a:latin typeface="Franklin Gothic Heavy" panose="020B0903020102020204" pitchFamily="34" charset="0"/>
                <a:ea typeface="+mj-ea"/>
                <a:cs typeface="+mj-cs"/>
              </a:rPr>
              <a:t>“Identificar e decidir 100% dos procedimentos disciplinares em face de magistrados, em curso nas Corregedorias, que tenham sido autuados até 31/12/2019.”</a:t>
            </a:r>
          </a:p>
        </p:txBody>
      </p:sp>
      <p:sp>
        <p:nvSpPr>
          <p:cNvPr id="2" name="Retângulo 1"/>
          <p:cNvSpPr/>
          <p:nvPr/>
        </p:nvSpPr>
        <p:spPr>
          <a:xfrm>
            <a:off x="5711353" y="2327511"/>
            <a:ext cx="5702530" cy="240065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pt-BR" sz="3000" spc="-60" dirty="0">
                <a:latin typeface="Franklin Gothic Heavy" panose="020B0903020102020204" pitchFamily="34" charset="0"/>
                <a:ea typeface="+mj-ea"/>
                <a:cs typeface="+mj-cs"/>
              </a:rPr>
              <a:t>DAS 91 CORREGEDORIAS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000" spc="-60" dirty="0">
                <a:latin typeface="Franklin Gothic Heavy" panose="020B0903020102020204" pitchFamily="34" charset="0"/>
                <a:ea typeface="+mj-ea"/>
                <a:cs typeface="+mj-cs"/>
              </a:rPr>
              <a:t>21 alcançaram 100%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000" spc="-60" dirty="0">
                <a:latin typeface="Franklin Gothic Heavy"/>
                <a:ea typeface="+mj-ea"/>
                <a:cs typeface="+mj-cs"/>
              </a:rPr>
              <a:t>7 alcançaram abaixo de 75%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sz="3000" spc="-60" dirty="0">
                <a:latin typeface="Franklin Gothic Heavy"/>
                <a:ea typeface="+mj-ea"/>
                <a:cs typeface="+mj-cs"/>
              </a:rPr>
              <a:t>63 não possuem acervo da metas</a:t>
            </a:r>
            <a:endParaRPr lang="pt-BR" sz="3000" spc="-60" dirty="0">
              <a:latin typeface="Franklin Gothic Heavy" panose="020B09030201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78936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245331" y="1560927"/>
            <a:ext cx="6400799" cy="3248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296765" y="1530253"/>
            <a:ext cx="4840501" cy="3255264"/>
          </a:xfrm>
        </p:spPr>
        <p:txBody>
          <a:bodyPr>
            <a:noAutofit/>
          </a:bodyPr>
          <a:lstStyle/>
          <a:p>
            <a:pPr algn="r"/>
            <a:r>
              <a:rPr lang="pt-BR" sz="3000" dirty="0">
                <a:solidFill>
                  <a:schemeClr val="tx1"/>
                </a:solidFill>
                <a:latin typeface="Franklin Gothic Heavy" panose="020B0903020102020204" pitchFamily="34" charset="0"/>
              </a:rPr>
              <a:t>META 3/2021</a:t>
            </a:r>
            <a:br>
              <a:rPr lang="pt-BR" sz="3000" dirty="0">
                <a:solidFill>
                  <a:schemeClr val="tx1"/>
                </a:solidFill>
                <a:latin typeface="Franklin Gothic Heavy" panose="020B0903020102020204" pitchFamily="34" charset="0"/>
              </a:rPr>
            </a:br>
            <a:r>
              <a:rPr lang="pt-BR" sz="3000" dirty="0">
                <a:solidFill>
                  <a:schemeClr val="tx1"/>
                </a:solidFill>
                <a:latin typeface="Franklin Gothic Heavy" panose="020B0903020102020204" pitchFamily="34" charset="0"/>
              </a:rPr>
              <a:t>“Identificar e decidir 80% dos procedimentos disciplinares em face de magistrados no prazo de 140 (cento e quarenta) dias a partir da autuação.”</a:t>
            </a:r>
          </a:p>
        </p:txBody>
      </p:sp>
      <p:sp>
        <p:nvSpPr>
          <p:cNvPr id="9" name="CaixaDeTexto 1"/>
          <p:cNvSpPr txBox="1"/>
          <p:nvPr/>
        </p:nvSpPr>
        <p:spPr>
          <a:xfrm>
            <a:off x="5728276" y="1803256"/>
            <a:ext cx="5752407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pt-BR" sz="3000" spc="-60" dirty="0">
                <a:latin typeface="Franklin Gothic Heavy" panose="020B0903020102020204" pitchFamily="34" charset="0"/>
                <a:ea typeface="+mj-ea"/>
                <a:cs typeface="+mj-cs"/>
              </a:rPr>
              <a:t>DAS 91 CORREGEDORIAS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000" spc="-60" dirty="0">
                <a:latin typeface="Franklin Gothic Heavy" panose="020B0903020102020204" pitchFamily="34" charset="0"/>
                <a:ea typeface="+mj-ea"/>
                <a:cs typeface="+mj-cs"/>
              </a:rPr>
              <a:t>35 alcançaram 80% ou mais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000" spc="-60" dirty="0">
                <a:latin typeface="Franklin Gothic Heavy" panose="020B0903020102020204" pitchFamily="34" charset="0"/>
                <a:ea typeface="+mj-ea"/>
                <a:cs typeface="+mj-cs"/>
              </a:rPr>
              <a:t>26 atingiram acima de 50%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000" spc="-60" dirty="0">
                <a:latin typeface="Franklin Gothic Heavy"/>
                <a:ea typeface="+mj-ea"/>
                <a:cs typeface="+mj-cs"/>
              </a:rPr>
              <a:t>13 atingiram abaixo de 50%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pt-BR" sz="3000" spc="-60" dirty="0">
                <a:latin typeface="Franklin Gothic Heavy"/>
                <a:ea typeface="+mj-ea"/>
                <a:cs typeface="+mj-cs"/>
              </a:rPr>
              <a:t>17 não possuem acervo da meta</a:t>
            </a:r>
            <a:endParaRPr lang="pt-BR" sz="3000" spc="-60" dirty="0">
              <a:latin typeface="Franklin Gothic Heavy" panose="020B0903020102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15863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89896" y="1456470"/>
            <a:ext cx="558692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3000" b="1" spc="-60" dirty="0">
                <a:latin typeface="Franklin Gothic Heavy" panose="020B0903020102020204" pitchFamily="34" charset="0"/>
                <a:ea typeface="+mj-ea"/>
                <a:cs typeface="+mj-cs"/>
              </a:rPr>
              <a:t>DIRETRIZ ESTRATÉGICA 1/2021</a:t>
            </a:r>
            <a:endParaRPr lang="pt-BR" sz="3000" spc="-60" dirty="0">
              <a:latin typeface="Franklin Gothic Heavy" panose="020B0903020102020204" pitchFamily="34" charset="0"/>
              <a:ea typeface="+mj-ea"/>
              <a:cs typeface="+mj-cs"/>
            </a:endParaRPr>
          </a:p>
          <a:p>
            <a:pPr lvl="0" algn="r"/>
            <a:r>
              <a:rPr lang="pt-BR" sz="3000" spc="-60" dirty="0">
                <a:latin typeface="Franklin Gothic Heavy" panose="020B0903020102020204" pitchFamily="34" charset="0"/>
                <a:ea typeface="+mj-ea"/>
                <a:cs typeface="+mj-cs"/>
              </a:rPr>
              <a:t>“Desenvolver projeto de trabalho junto às Unidades Jurisdicionais com maior dificuldade em atingir as Metas Nacionais 1 e 2 ou com recorrente excesso de prazo de conclusão.”</a:t>
            </a:r>
          </a:p>
        </p:txBody>
      </p:sp>
      <p:sp>
        <p:nvSpPr>
          <p:cNvPr id="6" name="Retângulo 5"/>
          <p:cNvSpPr/>
          <p:nvPr/>
        </p:nvSpPr>
        <p:spPr>
          <a:xfrm>
            <a:off x="4786184" y="955589"/>
            <a:ext cx="7315200" cy="5560541"/>
          </a:xfrm>
          <a:prstGeom prst="rect">
            <a:avLst/>
          </a:prstGeom>
          <a:noFill/>
        </p:spPr>
      </p:sp>
      <p:grpSp>
        <p:nvGrpSpPr>
          <p:cNvPr id="5" name="Agrupar 4"/>
          <p:cNvGrpSpPr/>
          <p:nvPr/>
        </p:nvGrpSpPr>
        <p:grpSpPr>
          <a:xfrm>
            <a:off x="5968156" y="367503"/>
            <a:ext cx="5801100" cy="3108408"/>
            <a:chOff x="4787075" y="705045"/>
            <a:chExt cx="7265196" cy="3108408"/>
          </a:xfrm>
          <a:solidFill>
            <a:schemeClr val="bg1"/>
          </a:solidFill>
        </p:grpSpPr>
        <p:sp>
          <p:nvSpPr>
            <p:cNvPr id="18" name="Forma livre 6"/>
            <p:cNvSpPr/>
            <p:nvPr/>
          </p:nvSpPr>
          <p:spPr>
            <a:xfrm>
              <a:off x="9730552" y="762306"/>
              <a:ext cx="2321719" cy="3051147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9700" tIns="1112109" rIns="139701" bIns="1112108" numCol="1" spcCol="1270" anchor="t" anchorCtr="0">
              <a:noAutofit/>
            </a:bodyPr>
            <a:lstStyle/>
            <a:p>
              <a:pPr lvl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kern="1200" dirty="0">
                <a:solidFill>
                  <a:schemeClr val="tx1"/>
                </a:solidFill>
                <a:latin typeface="Franklin Gothic Demi Cond" panose="020B0706030402020204" pitchFamily="34" charset="0"/>
              </a:endParaRPr>
            </a:p>
          </p:txBody>
        </p:sp>
        <p:sp>
          <p:nvSpPr>
            <p:cNvPr id="17" name="Forma livre 6"/>
            <p:cNvSpPr/>
            <p:nvPr/>
          </p:nvSpPr>
          <p:spPr>
            <a:xfrm>
              <a:off x="7254116" y="719155"/>
              <a:ext cx="2321719" cy="3051147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9700" tIns="1112109" rIns="139701" bIns="1112108" numCol="1" spcCol="1270" anchor="t" anchorCtr="0">
              <a:noAutofit/>
            </a:bodyPr>
            <a:lstStyle/>
            <a:p>
              <a:pPr lvl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kern="1200" dirty="0">
                <a:solidFill>
                  <a:schemeClr val="tx1"/>
                </a:solidFill>
                <a:latin typeface="Franklin Gothic Demi Cond" panose="020B0706030402020204" pitchFamily="34" charset="0"/>
              </a:endParaRPr>
            </a:p>
          </p:txBody>
        </p:sp>
        <p:sp>
          <p:nvSpPr>
            <p:cNvPr id="7" name="Forma livre 6"/>
            <p:cNvSpPr/>
            <p:nvPr/>
          </p:nvSpPr>
          <p:spPr>
            <a:xfrm>
              <a:off x="4787075" y="705045"/>
              <a:ext cx="2321719" cy="3051147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000" h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9700" tIns="1112109" rIns="139701" bIns="1112108" numCol="1" spcCol="1270" anchor="t" anchorCtr="0">
              <a:noAutofit/>
            </a:bodyPr>
            <a:lstStyle/>
            <a:p>
              <a:pPr lvl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kern="1200" dirty="0">
                <a:solidFill>
                  <a:schemeClr val="tx1"/>
                </a:solidFill>
                <a:latin typeface="Franklin Gothic Demi Cond" panose="020B0706030402020204" pitchFamily="34" charset="0"/>
              </a:endParaRPr>
            </a:p>
          </p:txBody>
        </p:sp>
        <p:sp>
          <p:nvSpPr>
            <p:cNvPr id="11" name="Retângulo 10"/>
            <p:cNvSpPr/>
            <p:nvPr/>
          </p:nvSpPr>
          <p:spPr>
            <a:xfrm>
              <a:off x="4838161" y="1407475"/>
              <a:ext cx="2166875" cy="1734321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lvl="0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200" dirty="0">
                  <a:latin typeface="Franklin Gothic Demi Cond" panose="020B0706030402020204" pitchFamily="34" charset="0"/>
                </a:rPr>
                <a:t>1º Fase </a:t>
              </a:r>
            </a:p>
            <a:p>
              <a:pPr lvl="0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200" dirty="0">
                  <a:latin typeface="Franklin Gothic Demi Cond" panose="020B0706030402020204" pitchFamily="34" charset="0"/>
                </a:rPr>
                <a:t>Critérios de seleção e Plano de trabalho	</a:t>
              </a:r>
            </a:p>
          </p:txBody>
        </p:sp>
        <p:sp>
          <p:nvSpPr>
            <p:cNvPr id="12" name="Retângulo 11"/>
            <p:cNvSpPr/>
            <p:nvPr/>
          </p:nvSpPr>
          <p:spPr>
            <a:xfrm>
              <a:off x="7282924" y="1637380"/>
              <a:ext cx="2240692" cy="1124923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lvl="0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200" dirty="0">
                  <a:latin typeface="Franklin Gothic Demi Cond" panose="020B0706030402020204" pitchFamily="34" charset="0"/>
                </a:rPr>
                <a:t>2º Fase</a:t>
              </a:r>
            </a:p>
            <a:p>
              <a:pPr lvl="0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200" dirty="0">
                  <a:latin typeface="Franklin Gothic Demi Cond" panose="020B0706030402020204" pitchFamily="34" charset="0"/>
                </a:rPr>
                <a:t>Seleção das unidades	</a:t>
              </a:r>
            </a:p>
          </p:txBody>
        </p:sp>
        <p:sp>
          <p:nvSpPr>
            <p:cNvPr id="13" name="Retângulo 12"/>
            <p:cNvSpPr/>
            <p:nvPr/>
          </p:nvSpPr>
          <p:spPr>
            <a:xfrm>
              <a:off x="9746038" y="1637380"/>
              <a:ext cx="2297729" cy="1124923"/>
            </a:xfrm>
            <a:prstGeom prst="rect">
              <a:avLst/>
            </a:prstGeom>
            <a:grpFill/>
          </p:spPr>
          <p:txBody>
            <a:bodyPr wrap="square">
              <a:spAutoFit/>
            </a:bodyPr>
            <a:lstStyle/>
            <a:p>
              <a:pPr lvl="0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200" dirty="0">
                  <a:latin typeface="Franklin Gothic Demi Cond" panose="020B0706030402020204" pitchFamily="34" charset="0"/>
                </a:rPr>
                <a:t>3º Fase </a:t>
              </a:r>
            </a:p>
            <a:p>
              <a:pPr lvl="0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200" dirty="0">
                  <a:latin typeface="Franklin Gothic Demi Cond" panose="020B0706030402020204" pitchFamily="34" charset="0"/>
                </a:rPr>
                <a:t>Conclusão das ações</a:t>
              </a:r>
            </a:p>
          </p:txBody>
        </p:sp>
      </p:grpSp>
      <p:sp>
        <p:nvSpPr>
          <p:cNvPr id="4" name="Retângulo 3"/>
          <p:cNvSpPr/>
          <p:nvPr/>
        </p:nvSpPr>
        <p:spPr>
          <a:xfrm>
            <a:off x="5989080" y="3762899"/>
            <a:ext cx="5780176" cy="175432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 anchor="t">
            <a:spAutoFit/>
          </a:bodyPr>
          <a:lstStyle/>
          <a:p>
            <a:pPr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3000" spc="-60" dirty="0">
                <a:solidFill>
                  <a:schemeClr val="tx1"/>
                </a:solidFill>
                <a:latin typeface="Franklin Gothic Heavy"/>
                <a:ea typeface="+mj-ea"/>
                <a:cs typeface="+mj-cs"/>
              </a:rPr>
              <a:t>Todas as Corregedorias  informaram a conclusão do plano de trabalho. </a:t>
            </a:r>
            <a:endParaRPr lang="pt-BR">
              <a:solidFill>
                <a:schemeClr val="tx1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87202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0" y="1234941"/>
            <a:ext cx="48425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sz="3000" spc="-60" dirty="0">
                <a:latin typeface="Franklin Gothic Heavy" panose="020B0903020102020204" pitchFamily="34" charset="0"/>
                <a:ea typeface="+mj-ea"/>
                <a:cs typeface="+mj-cs"/>
              </a:rPr>
              <a:t>DIRETRIZ ESTRATÉGICA 2/2021</a:t>
            </a:r>
          </a:p>
          <a:p>
            <a:pPr algn="r"/>
            <a:endParaRPr lang="pt-BR" sz="3000" spc="-60" dirty="0">
              <a:latin typeface="Franklin Gothic Heavy" panose="020B0903020102020204" pitchFamily="34" charset="0"/>
              <a:ea typeface="+mj-ea"/>
              <a:cs typeface="+mj-cs"/>
            </a:endParaRPr>
          </a:p>
          <a:p>
            <a:pPr lvl="0" algn="r"/>
            <a:r>
              <a:rPr lang="pt-BR" sz="3000" spc="-60" dirty="0">
                <a:latin typeface="Franklin Gothic Heavy" panose="020B0903020102020204" pitchFamily="34" charset="0"/>
                <a:ea typeface="+mj-ea"/>
                <a:cs typeface="+mj-cs"/>
              </a:rPr>
              <a:t>“Receber todos as novas representações por excesso de prazo e os novos procedimentos de natureza disciplinar por meio do </a:t>
            </a:r>
            <a:r>
              <a:rPr lang="pt-BR" sz="3000" spc="-60" dirty="0" err="1">
                <a:latin typeface="Franklin Gothic Heavy" panose="020B0903020102020204" pitchFamily="34" charset="0"/>
                <a:ea typeface="+mj-ea"/>
                <a:cs typeface="+mj-cs"/>
              </a:rPr>
              <a:t>PJeCor</a:t>
            </a:r>
            <a:r>
              <a:rPr lang="pt-BR" sz="3000" spc="-60" dirty="0">
                <a:latin typeface="Franklin Gothic Heavy" panose="020B0903020102020204" pitchFamily="34" charset="0"/>
                <a:ea typeface="+mj-ea"/>
                <a:cs typeface="+mj-cs"/>
              </a:rPr>
              <a:t>.”</a:t>
            </a:r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2534736135"/>
              </p:ext>
            </p:extLst>
          </p:nvPr>
        </p:nvGraphicFramePr>
        <p:xfrm>
          <a:off x="3772281" y="242488"/>
          <a:ext cx="9309238" cy="6442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97306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5746101" y="252728"/>
            <a:ext cx="5870512" cy="62133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Retângulo 1"/>
          <p:cNvSpPr/>
          <p:nvPr/>
        </p:nvSpPr>
        <p:spPr>
          <a:xfrm>
            <a:off x="406799" y="1089242"/>
            <a:ext cx="4864997" cy="4704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defTabSz="914400">
              <a:lnSpc>
                <a:spcPct val="90000"/>
              </a:lnSpc>
              <a:spcBef>
                <a:spcPct val="0"/>
              </a:spcBef>
            </a:pPr>
            <a:r>
              <a:rPr lang="pt-BR" sz="2900" spc="-60" dirty="0">
                <a:latin typeface="Franklin Gothic Heavy" panose="020B0903020102020204" pitchFamily="34" charset="0"/>
                <a:ea typeface="+mj-ea"/>
                <a:cs typeface="+mj-cs"/>
              </a:rPr>
              <a:t>DIRETRIZ ESTRATÉGICA 3/2021</a:t>
            </a:r>
          </a:p>
          <a:p>
            <a:pPr lvl="0" algn="r" defTabSz="914400">
              <a:lnSpc>
                <a:spcPct val="90000"/>
              </a:lnSpc>
              <a:spcBef>
                <a:spcPct val="0"/>
              </a:spcBef>
            </a:pPr>
            <a:r>
              <a:rPr lang="pt-BR" sz="2500" spc="-60" dirty="0">
                <a:latin typeface="Franklin Gothic Heavy" panose="020B0903020102020204" pitchFamily="34" charset="0"/>
                <a:ea typeface="+mj-ea"/>
                <a:cs typeface="+mj-cs"/>
              </a:rPr>
              <a:t>“Assegurar a implementação do Sistema de Registro Eletrônico de Imóveis (SREI) em todas as unidades de serviços do território nacional pelo Operador Nacional do Registro Eletrônico de Imóveis (ONR), e o seu funcionamento em plataforma única, com acesso universal, em conformidade com as diretrizes legais e normativas.”</a:t>
            </a:r>
          </a:p>
        </p:txBody>
      </p:sp>
      <p:sp>
        <p:nvSpPr>
          <p:cNvPr id="6" name="Retângulo 5"/>
          <p:cNvSpPr/>
          <p:nvPr/>
        </p:nvSpPr>
        <p:spPr>
          <a:xfrm>
            <a:off x="6054012" y="643523"/>
            <a:ext cx="5338666" cy="520757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lnSpc>
                <a:spcPct val="90000"/>
              </a:lnSpc>
              <a:spcAft>
                <a:spcPts val="1220"/>
              </a:spcAft>
              <a:buFont typeface="Arial" panose="020B0604020202020204" pitchFamily="34" charset="0"/>
              <a:buChar char="•"/>
            </a:pPr>
            <a:r>
              <a:rPr lang="pt-BR" sz="2400" spc="-60" dirty="0">
                <a:solidFill>
                  <a:srgbClr val="000000"/>
                </a:solidFill>
                <a:latin typeface="Franklin Gothic Heavy"/>
                <a:ea typeface="Times New Roman" panose="02020603050405020304" pitchFamily="18" charset="0"/>
                <a:cs typeface="Times New Roman"/>
              </a:rPr>
              <a:t>Todas as Corregedorias Gerais de Justiça promoveram diligências para garantir que as serventias com atribuição de registro de imóveis respondessem ao formulário de emolumentos.</a:t>
            </a:r>
            <a:endParaRPr lang="pt-BR" sz="2400" dirty="0">
              <a:latin typeface="Franklin Gothic Heavy"/>
              <a:ea typeface="Times New Roman" panose="02020603050405020304" pitchFamily="18" charset="0"/>
              <a:cs typeface="Times New Roman"/>
            </a:endParaRPr>
          </a:p>
          <a:p>
            <a:pPr marL="342900" indent="-342900">
              <a:lnSpc>
                <a:spcPct val="90000"/>
              </a:lnSpc>
              <a:spcAft>
                <a:spcPts val="1220"/>
              </a:spcAft>
              <a:buFont typeface="Arial" panose="020B0604020202020204" pitchFamily="34" charset="0"/>
              <a:buChar char="•"/>
            </a:pPr>
            <a:r>
              <a:rPr lang="pt-BR" sz="2400" spc="-60" dirty="0">
                <a:solidFill>
                  <a:srgbClr val="000000"/>
                </a:solidFill>
                <a:latin typeface="Franklin Gothic Heavy" panose="020B0903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Provimento n. 115/2021/Recolhimento das parcelas do FIC/SREI.</a:t>
            </a:r>
            <a:endParaRPr lang="pt-BR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spcAft>
                <a:spcPts val="1220"/>
              </a:spcAft>
              <a:buFont typeface="Arial" panose="020B0604020202020204" pitchFamily="34" charset="0"/>
              <a:buChar char="•"/>
            </a:pPr>
            <a:r>
              <a:rPr lang="pt-BR" sz="2400" spc="-60" dirty="0">
                <a:solidFill>
                  <a:srgbClr val="000000"/>
                </a:solidFill>
                <a:latin typeface="Franklin Gothic Heavy" panose="020B0903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Fiscalização está sendo realizada por todas as Corregedorias. </a:t>
            </a:r>
          </a:p>
          <a:p>
            <a:pPr marL="342900" indent="-342900">
              <a:lnSpc>
                <a:spcPct val="90000"/>
              </a:lnSpc>
              <a:spcAft>
                <a:spcPts val="1220"/>
              </a:spcAft>
              <a:buFont typeface="Arial" panose="020B0604020202020204" pitchFamily="34" charset="0"/>
              <a:buChar char="•"/>
            </a:pPr>
            <a:r>
              <a:rPr lang="pt-BR" sz="2400" spc="-60" dirty="0">
                <a:solidFill>
                  <a:srgbClr val="000000"/>
                </a:solidFill>
                <a:latin typeface="Franklin Gothic Heavy" panose="020B0903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Matéria foi incluída nas correições ordinárias das unidades com atribuição de registro de imóveis.</a:t>
            </a:r>
            <a:endParaRPr lang="pt-BR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740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211133" y="1189858"/>
            <a:ext cx="4267201" cy="424731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</a:pPr>
            <a:r>
              <a:rPr lang="pt-BR" sz="2500" spc="-60" dirty="0">
                <a:latin typeface="Franklin Gothic Heavy" panose="020B0903020102020204" pitchFamily="34" charset="0"/>
                <a:ea typeface="+mj-ea"/>
                <a:cs typeface="+mj-cs"/>
              </a:rPr>
              <a:t>DIRETRIZ ESTRATÉGICA 4/2021</a:t>
            </a:r>
          </a:p>
          <a:p>
            <a:pPr lvl="0" defTabSz="914400">
              <a:lnSpc>
                <a:spcPct val="90000"/>
              </a:lnSpc>
              <a:spcBef>
                <a:spcPct val="0"/>
              </a:spcBef>
            </a:pPr>
            <a:r>
              <a:rPr lang="pt-BR" sz="2500" spc="-60" dirty="0">
                <a:latin typeface="Franklin Gothic Heavy" panose="020B0903020102020204" pitchFamily="34" charset="0"/>
                <a:ea typeface="+mj-ea"/>
                <a:cs typeface="+mj-cs"/>
              </a:rPr>
              <a:t>(APRIMORAMENTO) </a:t>
            </a:r>
          </a:p>
          <a:p>
            <a:pPr lvl="0" defTabSz="914400">
              <a:lnSpc>
                <a:spcPct val="90000"/>
              </a:lnSpc>
              <a:spcBef>
                <a:spcPct val="0"/>
              </a:spcBef>
            </a:pPr>
            <a:r>
              <a:rPr lang="pt-BR" sz="2500" spc="-60" dirty="0">
                <a:latin typeface="Franklin Gothic Heavy" panose="020B0903020102020204" pitchFamily="34" charset="0"/>
                <a:ea typeface="+mj-ea"/>
                <a:cs typeface="+mj-cs"/>
              </a:rPr>
              <a:t>“Regulamentar e promover a adequação dos serviços notariais e de registro às disposições contidas na Lei Geral de Proteção de Dados – LGPD e supervisioná-los nesta seara, inclusive mediante verificação nas inspeções ordinárias</a:t>
            </a:r>
            <a:r>
              <a:rPr lang="pt-BR" sz="2500" dirty="0">
                <a:latin typeface="Franklin Gothic Heavy" panose="020B0903020102020204" pitchFamily="34" charset="0"/>
              </a:rPr>
              <a:t>.”</a:t>
            </a:r>
          </a:p>
        </p:txBody>
      </p:sp>
      <p:sp>
        <p:nvSpPr>
          <p:cNvPr id="4" name="Retângulo 3"/>
          <p:cNvSpPr/>
          <p:nvPr/>
        </p:nvSpPr>
        <p:spPr>
          <a:xfrm>
            <a:off x="547456" y="336391"/>
            <a:ext cx="6114604" cy="58877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91440" tIns="45720" rIns="91440" bIns="45720" anchor="t">
            <a:spAutoFit/>
          </a:bodyPr>
          <a:lstStyle/>
          <a:p>
            <a:pPr marL="342900" indent="-342900" defTabSz="914400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200" spc="-60" dirty="0">
                <a:latin typeface="Franklin Gothic Heavy"/>
                <a:ea typeface="+mj-ea"/>
                <a:cs typeface="+mj-cs"/>
              </a:rPr>
              <a:t>Apenas 2 Corregedorias não promoveram estudos para a adequação dos serviços extrajudiciais às normas da LGPD.</a:t>
            </a:r>
          </a:p>
          <a:p>
            <a:pPr marL="342900" indent="-342900" defTabSz="914400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200" spc="-60" dirty="0">
                <a:latin typeface="Franklin Gothic Heavy" panose="020B0903020102020204" pitchFamily="34" charset="0"/>
                <a:ea typeface="+mj-ea"/>
                <a:cs typeface="+mj-cs"/>
              </a:rPr>
              <a:t>Em 22 estados já há regulamentação.</a:t>
            </a:r>
          </a:p>
          <a:p>
            <a:pPr marL="342900" indent="-342900" defTabSz="914400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200" spc="-60" dirty="0">
                <a:latin typeface="Franklin Gothic Heavy" panose="020B0903020102020204" pitchFamily="34" charset="0"/>
                <a:ea typeface="+mj-ea"/>
                <a:cs typeface="+mj-cs"/>
              </a:rPr>
              <a:t>Tema consta das correições ordinárias das unidades extrajudiciais em 24 Corregedorias.</a:t>
            </a:r>
          </a:p>
          <a:p>
            <a:pPr marL="342900" indent="-342900" defTabSz="914400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200" spc="-60" dirty="0">
                <a:latin typeface="Franklin Gothic Heavy"/>
                <a:ea typeface="+mj-ea"/>
                <a:cs typeface="+mj-cs"/>
              </a:rPr>
              <a:t>O assunto foi estudado por  grupo de trabalho instituído pela Corregedoria Nacional de Justiça (Portaria n. 60/2020), composto por quinze representantes dos mais diversos segmentos - Poder Judiciário, especialidades notariais e de registro e setor acadêmico.</a:t>
            </a:r>
          </a:p>
          <a:p>
            <a:pPr marL="342900" indent="-342900" defTabSz="914400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200" spc="-60" dirty="0">
                <a:latin typeface="Franklin Gothic Heavy"/>
                <a:ea typeface="+mj-ea"/>
                <a:cs typeface="+mj-cs"/>
              </a:rPr>
              <a:t>A minuta de ato normativo, elaborada pelo grupo de trabalho e submetida à consulta pública, será publicada nos próximos dias.</a:t>
            </a:r>
          </a:p>
        </p:txBody>
      </p:sp>
    </p:spTree>
    <p:extLst>
      <p:ext uri="{BB962C8B-B14F-4D97-AF65-F5344CB8AC3E}">
        <p14:creationId xmlns:p14="http://schemas.microsoft.com/office/powerpoint/2010/main" val="2381743585"/>
      </p:ext>
    </p:extLst>
  </p:cSld>
  <p:clrMapOvr>
    <a:masterClrMapping/>
  </p:clrMapOvr>
</p:sld>
</file>

<file path=ppt/theme/theme1.xml><?xml version="1.0" encoding="utf-8"?>
<a:theme xmlns:a="http://schemas.openxmlformats.org/drawingml/2006/main" name="Quadro">
  <a:themeElements>
    <a:clrScheme name="Quadro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Quadro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adro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TM03457475[[fn=Quadro]]</Template>
  <TotalTime>5193</TotalTime>
  <Words>831</Words>
  <Application>Microsoft Office PowerPoint</Application>
  <PresentationFormat>Widescreen</PresentationFormat>
  <Paragraphs>94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Quadro</vt:lpstr>
      <vt:lpstr>Resultado das Metas e Diretrizes de 2021 e  Apuração preliminar das Metas 2022   </vt:lpstr>
      <vt:lpstr>Resultado final das  Metas 2021</vt:lpstr>
      <vt:lpstr>Apresentação do PowerPoint</vt:lpstr>
      <vt:lpstr>Apresentação do PowerPoint</vt:lpstr>
      <vt:lpstr>META 3/2021 “Identificar e decidir 80% dos procedimentos disciplinares em face de magistrados no prazo de 140 (cento e quarenta) dias a partir da autuação.”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Metas das Corregedorias 2021</dc:title>
  <dc:creator>Alexandre Sales de Oliveira</dc:creator>
  <cp:lastModifiedBy>Meirielle Viana Pires</cp:lastModifiedBy>
  <cp:revision>356</cp:revision>
  <dcterms:created xsi:type="dcterms:W3CDTF">2021-11-22T21:23:28Z</dcterms:created>
  <dcterms:modified xsi:type="dcterms:W3CDTF">2022-05-31T17:20:54Z</dcterms:modified>
</cp:coreProperties>
</file>