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2.xml" ContentType="application/vnd.openxmlformats-officedocument.themeOverride+xml"/>
  <Override PartName="/ppt/notesSlides/notesSlide1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57" r:id="rId3"/>
    <p:sldId id="259" r:id="rId4"/>
    <p:sldId id="258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21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B8A8C4F-0A01-4519-B165-680A465F483A}" v="12" dt="2022-05-02T18:11:00.8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5758FB7-9AC5-4552-8A53-C91805E547FA}" styleName="Estilo com Tema 1 - Ênfase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241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co\Downloads\Planilha%20respostas%201.1%20e%203.1%20(2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package" Target="../embeddings/Microsoft_Excel_Worksheet3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co\Downloads\Planilha%20respostas%201.1%20e%203.1%20(2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10.203.3.48\Presidencia\SEP\DGE\_Restrito\DGPJ\SEPJU\Estrat&#233;gia%20Nacional\Avalia&#231;&#227;o%20da%20Estrat&#233;gia\2021\Respostas%20-%20Formul&#225;rio%20-%20DTI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fluor02.cnj.jus.br\presidencia\SEP\DGE\_Restrito\DGPJ\SEPJU\Estrat&#233;gia%20Nacional\Avalia&#231;&#227;o%20da%20Estrat&#233;gia\2021\Respostas%20-%20Formul&#225;rio%20-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10.203.3.48\Presidencia\SEP\DGE\_Restrito\DGPJ\SEPJU\Estrat&#233;gia%20Nacional\Avalia&#231;&#227;o%20da%20Estrat&#233;gia\2021\Respostas%20-%20Formul&#225;rio%20-%20DTI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10.203.3.48\Presidencia\SEP\DGE\_Restrito\DGPJ\SEPJU\Estrat&#233;gia%20Nacional\Avalia&#231;&#227;o%20da%20Estrat&#233;gia\2021\Respostas%20-%20Formul&#225;rio%20-%20DTI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atascha.rangel\OneDrive%20-%20cnj.jus.br\&#193;rea%20de%20Trabalho\Respostas%20-%20Formul&#225;rio%20-%20DTI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atascha.rangel\OneDrive%20-%20cnj.jus.br\&#193;rea%20de%20Trabalho\Respostas%20-%20Formul&#225;rio%20-%20DTI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en-US" sz="10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n-US" sz="10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 Ações de melhoria promovidas pelo CNJ, segundo os tribunais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en-US" sz="10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bar"/>
        <c:grouping val="stack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004868575"/>
        <c:axId val="2004859423"/>
      </c:barChart>
      <c:catAx>
        <c:axId val="200486857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004859423"/>
        <c:crosses val="autoZero"/>
        <c:auto val="1"/>
        <c:lblAlgn val="ctr"/>
        <c:lblOffset val="100"/>
        <c:noMultiLvlLbl val="0"/>
      </c:catAx>
      <c:valAx>
        <c:axId val="2004859423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crossAx val="20048685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gráfico!$B$1</c:f>
              <c:strCache>
                <c:ptCount val="1"/>
                <c:pt idx="0">
                  <c:v>Percentual de Julgamento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noFill/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 w="9525" cap="flat" cmpd="sng" algn="ctr">
                <a:noFill/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9F8-4A28-8A87-3C5EE9EAFE01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 w="9525" cap="flat" cmpd="sng" algn="ctr">
                <a:noFill/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59F8-4A28-8A87-3C5EE9EAFE01}"/>
              </c:ext>
            </c:extLst>
          </c:dPt>
          <c:dPt>
            <c:idx val="2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  <a:ln w="9525" cap="flat" cmpd="sng" algn="ctr">
                <a:noFill/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59F8-4A28-8A87-3C5EE9EAFE01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 w="9525" cap="flat" cmpd="sng" algn="ctr">
                <a:noFill/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59F8-4A28-8A87-3C5EE9EAFE01}"/>
              </c:ext>
            </c:extLst>
          </c:dPt>
          <c:dPt>
            <c:idx val="4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 w="9525" cap="flat" cmpd="sng" algn="ctr">
                <a:noFill/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59F8-4A28-8A87-3C5EE9EAFE01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 w="9525" cap="flat" cmpd="sng" algn="ctr">
                <a:noFill/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59F8-4A28-8A87-3C5EE9EAFE01}"/>
              </c:ext>
            </c:extLst>
          </c:dPt>
          <c:dPt>
            <c:idx val="6"/>
            <c:invertIfNegative val="0"/>
            <c:bubble3D val="0"/>
            <c:spPr>
              <a:solidFill>
                <a:srgbClr val="996633"/>
              </a:solidFill>
              <a:ln w="9525" cap="flat" cmpd="sng" algn="ctr">
                <a:noFill/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59F8-4A28-8A87-3C5EE9EAFE0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gráfico!$A$2:$A$8</c:f>
              <c:strCache>
                <c:ptCount val="7"/>
                <c:pt idx="0">
                  <c:v>Estadual</c:v>
                </c:pt>
                <c:pt idx="1">
                  <c:v>Federal</c:v>
                </c:pt>
                <c:pt idx="2">
                  <c:v>Militar Estadual</c:v>
                </c:pt>
                <c:pt idx="3">
                  <c:v>Eleitoral</c:v>
                </c:pt>
                <c:pt idx="4">
                  <c:v>JMU</c:v>
                </c:pt>
                <c:pt idx="5">
                  <c:v>STJ</c:v>
                </c:pt>
                <c:pt idx="6">
                  <c:v>Panorama Nacional</c:v>
                </c:pt>
              </c:strCache>
            </c:strRef>
          </c:cat>
          <c:val>
            <c:numRef>
              <c:f>gráfico!$B$2:$B$8</c:f>
              <c:numCache>
                <c:formatCode>0.00%</c:formatCode>
                <c:ptCount val="7"/>
                <c:pt idx="0">
                  <c:v>0.68554319699781885</c:v>
                </c:pt>
                <c:pt idx="1">
                  <c:v>0.7330547818012999</c:v>
                </c:pt>
                <c:pt idx="2">
                  <c:v>0.88555347091932457</c:v>
                </c:pt>
                <c:pt idx="3">
                  <c:v>0.7481880306481673</c:v>
                </c:pt>
                <c:pt idx="4">
                  <c:v>0.86736214605067063</c:v>
                </c:pt>
                <c:pt idx="5">
                  <c:v>0.8763040238450075</c:v>
                </c:pt>
                <c:pt idx="6">
                  <c:v>0.70941130109995543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59F8-4A28-8A87-3C5EE9EAFE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781596383"/>
        <c:axId val="781596799"/>
      </c:barChart>
      <c:catAx>
        <c:axId val="7815963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81596799"/>
        <c:crosses val="autoZero"/>
        <c:auto val="1"/>
        <c:lblAlgn val="ctr"/>
        <c:lblOffset val="100"/>
        <c:noMultiLvlLbl val="0"/>
      </c:catAx>
      <c:valAx>
        <c:axId val="7815967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815963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Planilha1!$B$3</c:f>
              <c:strCache>
                <c:ptCount val="1"/>
                <c:pt idx="0">
                  <c:v>Percentual de cumprimento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985-4A51-8FB9-2820C92AEBC7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985-4A51-8FB9-2820C92AEBC7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985-4A51-8FB9-2820C92AEBC7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985-4A51-8FB9-2820C92AEBC7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333F-4FC0-B9D4-0CF1DA1F106C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F985-4A51-8FB9-2820C92AEBC7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F985-4A51-8FB9-2820C92AEBC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Planilha1!$A$4:$A$10</c:f>
              <c:strCache>
                <c:ptCount val="7"/>
                <c:pt idx="0">
                  <c:v>Estadual</c:v>
                </c:pt>
                <c:pt idx="1">
                  <c:v>Federal</c:v>
                </c:pt>
                <c:pt idx="2">
                  <c:v>Eleitoral</c:v>
                </c:pt>
                <c:pt idx="3">
                  <c:v>Trabalho</c:v>
                </c:pt>
                <c:pt idx="4">
                  <c:v>Militar Estadual</c:v>
                </c:pt>
                <c:pt idx="5">
                  <c:v>STM</c:v>
                </c:pt>
                <c:pt idx="6">
                  <c:v>STJ</c:v>
                </c:pt>
              </c:strCache>
            </c:strRef>
          </c:cat>
          <c:val>
            <c:numRef>
              <c:f>Planilha1!$B$4:$B$10</c:f>
              <c:numCache>
                <c:formatCode>0.00%</c:formatCode>
                <c:ptCount val="7"/>
                <c:pt idx="0">
                  <c:v>0.98409999999999997</c:v>
                </c:pt>
                <c:pt idx="1">
                  <c:v>0.78</c:v>
                </c:pt>
                <c:pt idx="2">
                  <c:v>0.96440000000000003</c:v>
                </c:pt>
                <c:pt idx="3">
                  <c:v>0.97919999999999996</c:v>
                </c:pt>
                <c:pt idx="4">
                  <c:v>1</c:v>
                </c:pt>
                <c:pt idx="5">
                  <c:v>0.64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F985-4A51-8FB9-2820C92AEB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66723999"/>
        <c:axId val="1766725247"/>
      </c:barChart>
      <c:catAx>
        <c:axId val="17667239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766725247"/>
        <c:crosses val="autoZero"/>
        <c:auto val="1"/>
        <c:lblAlgn val="ctr"/>
        <c:lblOffset val="100"/>
        <c:noMultiLvlLbl val="0"/>
      </c:catAx>
      <c:valAx>
        <c:axId val="17667252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7667239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Percentual de cumprimento da Meta 11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'% cump (2)'!$B$1</c:f>
              <c:strCache>
                <c:ptCount val="1"/>
                <c:pt idx="0">
                  <c:v>2021 - % cumprimento Meta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D7D31">
                  <a:lumMod val="75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179-4319-B15A-EAB7FAF1FB43}"/>
              </c:ext>
            </c:extLst>
          </c:dPt>
          <c:dPt>
            <c:idx val="1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179-4319-B15A-EAB7FAF1FB43}"/>
              </c:ext>
            </c:extLst>
          </c:dPt>
          <c:dPt>
            <c:idx val="2"/>
            <c:invertIfNegative val="0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179-4319-B15A-EAB7FAF1FB43}"/>
              </c:ext>
            </c:extLst>
          </c:dPt>
          <c:dPt>
            <c:idx val="3"/>
            <c:invertIfNegative val="0"/>
            <c:bubble3D val="0"/>
            <c:spPr>
              <a:solidFill>
                <a:srgbClr val="CC99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179-4319-B15A-EAB7FAF1FB43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6179-4319-B15A-EAB7FAF1FB43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6179-4319-B15A-EAB7FAF1FB43}"/>
              </c:ext>
            </c:extLst>
          </c:dPt>
          <c:dPt>
            <c:idx val="6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6179-4319-B15A-EAB7FAF1FB43}"/>
              </c:ext>
            </c:extLst>
          </c:dPt>
          <c:dPt>
            <c:idx val="7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6179-4319-B15A-EAB7FAF1FB4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'% cump (2)'!$A$2:$A$4</c:f>
              <c:strCache>
                <c:ptCount val="3"/>
                <c:pt idx="0">
                  <c:v>Estadual</c:v>
                </c:pt>
                <c:pt idx="1">
                  <c:v>Militar</c:v>
                </c:pt>
                <c:pt idx="2">
                  <c:v>Trabalho</c:v>
                </c:pt>
              </c:strCache>
            </c:strRef>
          </c:cat>
          <c:val>
            <c:numRef>
              <c:f>'% cump (2)'!$B$2:$B$4</c:f>
              <c:numCache>
                <c:formatCode>0.00%</c:formatCode>
                <c:ptCount val="3"/>
                <c:pt idx="0">
                  <c:v>1.0456000000000001</c:v>
                </c:pt>
                <c:pt idx="1">
                  <c:v>1.0486</c:v>
                </c:pt>
                <c:pt idx="2">
                  <c:v>0.99160000000000004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6179-4319-B15A-EAB7FAF1FB4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37433248"/>
        <c:axId val="2037435328"/>
      </c:barChart>
      <c:catAx>
        <c:axId val="2037433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037435328"/>
        <c:crosses val="autoZero"/>
        <c:auto val="1"/>
        <c:lblAlgn val="ctr"/>
        <c:lblOffset val="100"/>
        <c:noMultiLvlLbl val="0"/>
      </c:catAx>
      <c:valAx>
        <c:axId val="2037435328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037433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800"/>
      </a:pPr>
      <a:endParaRPr lang="pt-BR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en-US" sz="10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n-US" sz="10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rPr>
              <a:t> Ações de melhoria promovidas pelo CNJ, segundo os tribunais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en-US" sz="10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bar"/>
        <c:grouping val="stack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004868575"/>
        <c:axId val="2004859423"/>
      </c:barChart>
      <c:catAx>
        <c:axId val="200486857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004859423"/>
        <c:crosses val="autoZero"/>
        <c:auto val="1"/>
        <c:lblAlgn val="ctr"/>
        <c:lblOffset val="100"/>
        <c:noMultiLvlLbl val="0"/>
      </c:catAx>
      <c:valAx>
        <c:axId val="2004859423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crossAx val="20048685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pt-BR"/>
              <a:t>Grau de Percepção - Tribunais Superiores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1.7069794442773852E-2"/>
          <c:y val="9.4111105432702485E-2"/>
          <c:w val="0.96586041111445231"/>
          <c:h val="0.776956449937765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Superiores!$CH$11</c:f>
              <c:strCache>
                <c:ptCount val="1"/>
                <c:pt idx="0">
                  <c:v>Muito Alta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elete val="1"/>
          </c:dLbls>
          <c:cat>
            <c:strRef>
              <c:f>Superiores!$CI$10:$CN$10</c:f>
              <c:strCache>
                <c:ptCount val="6"/>
                <c:pt idx="0">
                  <c:v>Meta 1</c:v>
                </c:pt>
                <c:pt idx="1">
                  <c:v>Meta 2</c:v>
                </c:pt>
                <c:pt idx="2">
                  <c:v>Meta 4</c:v>
                </c:pt>
                <c:pt idx="3">
                  <c:v>Meta 5</c:v>
                </c:pt>
                <c:pt idx="4">
                  <c:v>Meta 6</c:v>
                </c:pt>
                <c:pt idx="5">
                  <c:v>Meta 9</c:v>
                </c:pt>
              </c:strCache>
            </c:strRef>
          </c:cat>
          <c:val>
            <c:numRef>
              <c:f>Superiores!$CI$11:$CN$11</c:f>
              <c:numCache>
                <c:formatCode>0%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DE-42D5-A36E-4D671FE8FA63}"/>
            </c:ext>
          </c:extLst>
        </c:ser>
        <c:ser>
          <c:idx val="1"/>
          <c:order val="1"/>
          <c:tx>
            <c:strRef>
              <c:f>Superiores!$CH$12</c:f>
              <c:strCache>
                <c:ptCount val="1"/>
                <c:pt idx="0">
                  <c:v>Alta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1"/>
              <c:layout>
                <c:manualLayout>
                  <c:x val="-1.2414395958380982E-2"/>
                  <c:y val="-8.0459765260218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3A0-44D6-A1B7-445BD9BE8966}"/>
                </c:ext>
              </c:extLst>
            </c:dLbl>
            <c:dLbl>
              <c:idx val="2"/>
              <c:layout>
                <c:manualLayout>
                  <c:x val="-1.7069794442773852E-2"/>
                  <c:y val="-5.363984350681247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3A0-44D6-A1B7-445BD9BE8966}"/>
                </c:ext>
              </c:extLst>
            </c:dLbl>
            <c:dLbl>
              <c:idx val="4"/>
              <c:layout>
                <c:manualLayout>
                  <c:x val="-9.3107969687857371E-3"/>
                  <c:y val="-8.0459765260218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02E-4A99-B0C1-97D6898A0D03}"/>
                </c:ext>
              </c:extLst>
            </c:dLbl>
            <c:dLbl>
              <c:idx val="5"/>
              <c:layout>
                <c:manualLayout>
                  <c:x val="-7.758997473988E-3"/>
                  <c:y val="-5.363984350681247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3A0-44D6-A1B7-445BD9BE89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Superiores!$CI$10:$CN$10</c:f>
              <c:strCache>
                <c:ptCount val="6"/>
                <c:pt idx="0">
                  <c:v>Meta 1</c:v>
                </c:pt>
                <c:pt idx="1">
                  <c:v>Meta 2</c:v>
                </c:pt>
                <c:pt idx="2">
                  <c:v>Meta 4</c:v>
                </c:pt>
                <c:pt idx="3">
                  <c:v>Meta 5</c:v>
                </c:pt>
                <c:pt idx="4">
                  <c:v>Meta 6</c:v>
                </c:pt>
                <c:pt idx="5">
                  <c:v>Meta 9</c:v>
                </c:pt>
              </c:strCache>
            </c:strRef>
          </c:cat>
          <c:val>
            <c:numRef>
              <c:f>Superiores!$CI$12:$CN$12</c:f>
              <c:numCache>
                <c:formatCode>0%</c:formatCode>
                <c:ptCount val="6"/>
                <c:pt idx="0">
                  <c:v>0.5</c:v>
                </c:pt>
                <c:pt idx="1">
                  <c:v>0.5</c:v>
                </c:pt>
                <c:pt idx="2">
                  <c:v>0.5</c:v>
                </c:pt>
                <c:pt idx="3">
                  <c:v>0.67</c:v>
                </c:pt>
                <c:pt idx="4">
                  <c:v>0.5</c:v>
                </c:pt>
                <c:pt idx="5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1DE-42D5-A36E-4D671FE8FA63}"/>
            </c:ext>
          </c:extLst>
        </c:ser>
        <c:ser>
          <c:idx val="2"/>
          <c:order val="2"/>
          <c:tx>
            <c:strRef>
              <c:f>Superiores!$CH$13</c:f>
              <c:strCache>
                <c:ptCount val="1"/>
                <c:pt idx="0">
                  <c:v>Mediana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6.2071979791904911E-3"/>
                  <c:y val="-8.0459765260218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3A0-44D6-A1B7-445BD9BE8966}"/>
                </c:ext>
              </c:extLst>
            </c:dLbl>
            <c:dLbl>
              <c:idx val="1"/>
              <c:layout>
                <c:manualLayout>
                  <c:x val="1.7069794442773852E-2"/>
                  <c:y val="-5.363984350681247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3A0-44D6-A1B7-445BD9BE8966}"/>
                </c:ext>
              </c:extLst>
            </c:dLbl>
            <c:dLbl>
              <c:idx val="2"/>
              <c:layout>
                <c:manualLayout>
                  <c:x val="1.5517994947976227E-2"/>
                  <c:y val="-8.0459765260218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3A0-44D6-A1B7-445BD9BE8966}"/>
                </c:ext>
              </c:extLst>
            </c:dLbl>
            <c:dLbl>
              <c:idx val="3"/>
              <c:layout>
                <c:manualLayout>
                  <c:x val="7.7589974739881136E-3"/>
                  <c:y val="-5.363984350681247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3A0-44D6-A1B7-445BD9BE8966}"/>
                </c:ext>
              </c:extLst>
            </c:dLbl>
            <c:dLbl>
              <c:idx val="4"/>
              <c:layout>
                <c:manualLayout>
                  <c:x val="1.086259646358336E-2"/>
                  <c:y val="-8.0459765260218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02E-4A99-B0C1-97D6898A0D03}"/>
                </c:ext>
              </c:extLst>
            </c:dLbl>
            <c:dLbl>
              <c:idx val="5"/>
              <c:layout>
                <c:manualLayout>
                  <c:x val="1.2414395958380868E-2"/>
                  <c:y val="-1.072796870136249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3A0-44D6-A1B7-445BD9BE89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Superiores!$CI$10:$CN$10</c:f>
              <c:strCache>
                <c:ptCount val="6"/>
                <c:pt idx="0">
                  <c:v>Meta 1</c:v>
                </c:pt>
                <c:pt idx="1">
                  <c:v>Meta 2</c:v>
                </c:pt>
                <c:pt idx="2">
                  <c:v>Meta 4</c:v>
                </c:pt>
                <c:pt idx="3">
                  <c:v>Meta 5</c:v>
                </c:pt>
                <c:pt idx="4">
                  <c:v>Meta 6</c:v>
                </c:pt>
                <c:pt idx="5">
                  <c:v>Meta 9</c:v>
                </c:pt>
              </c:strCache>
            </c:strRef>
          </c:cat>
          <c:val>
            <c:numRef>
              <c:f>Superiores!$CI$13:$CN$13</c:f>
              <c:numCache>
                <c:formatCode>0%</c:formatCode>
                <c:ptCount val="6"/>
                <c:pt idx="0">
                  <c:v>0.25</c:v>
                </c:pt>
                <c:pt idx="1">
                  <c:v>0.5</c:v>
                </c:pt>
                <c:pt idx="2">
                  <c:v>0.5</c:v>
                </c:pt>
                <c:pt idx="3">
                  <c:v>0.33</c:v>
                </c:pt>
                <c:pt idx="4">
                  <c:v>0.5</c:v>
                </c:pt>
                <c:pt idx="5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1DE-42D5-A36E-4D671FE8FA63}"/>
            </c:ext>
          </c:extLst>
        </c:ser>
        <c:ser>
          <c:idx val="3"/>
          <c:order val="3"/>
          <c:tx>
            <c:strRef>
              <c:f>Superiores!$CH$14</c:f>
              <c:strCache>
                <c:ptCount val="1"/>
                <c:pt idx="0">
                  <c:v>Baixa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2.0173393432369097E-2"/>
                  <c:y val="-9.6287403085865492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095-42A2-9167-98296F76978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Superiores!$CI$10:$CN$10</c:f>
              <c:strCache>
                <c:ptCount val="6"/>
                <c:pt idx="0">
                  <c:v>Meta 1</c:v>
                </c:pt>
                <c:pt idx="1">
                  <c:v>Meta 2</c:v>
                </c:pt>
                <c:pt idx="2">
                  <c:v>Meta 4</c:v>
                </c:pt>
                <c:pt idx="3">
                  <c:v>Meta 5</c:v>
                </c:pt>
                <c:pt idx="4">
                  <c:v>Meta 6</c:v>
                </c:pt>
                <c:pt idx="5">
                  <c:v>Meta 9</c:v>
                </c:pt>
              </c:strCache>
            </c:strRef>
          </c:cat>
          <c:val>
            <c:numRef>
              <c:f>Superiores!$CI$14:$CN$14</c:f>
              <c:numCache>
                <c:formatCode>0%</c:formatCode>
                <c:ptCount val="6"/>
                <c:pt idx="0">
                  <c:v>0.25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1DE-42D5-A36E-4D671FE8FA63}"/>
            </c:ext>
          </c:extLst>
        </c:ser>
        <c:ser>
          <c:idx val="4"/>
          <c:order val="4"/>
          <c:tx>
            <c:strRef>
              <c:f>Superiores!$CH$15</c:f>
              <c:strCache>
                <c:ptCount val="1"/>
                <c:pt idx="0">
                  <c:v>Muito Baixa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elete val="1"/>
          </c:dLbls>
          <c:cat>
            <c:strRef>
              <c:f>Superiores!$CI$10:$CN$10</c:f>
              <c:strCache>
                <c:ptCount val="6"/>
                <c:pt idx="0">
                  <c:v>Meta 1</c:v>
                </c:pt>
                <c:pt idx="1">
                  <c:v>Meta 2</c:v>
                </c:pt>
                <c:pt idx="2">
                  <c:v>Meta 4</c:v>
                </c:pt>
                <c:pt idx="3">
                  <c:v>Meta 5</c:v>
                </c:pt>
                <c:pt idx="4">
                  <c:v>Meta 6</c:v>
                </c:pt>
                <c:pt idx="5">
                  <c:v>Meta 9</c:v>
                </c:pt>
              </c:strCache>
            </c:strRef>
          </c:cat>
          <c:val>
            <c:numRef>
              <c:f>Superiores!$CI$15:$CN$15</c:f>
              <c:numCache>
                <c:formatCode>0%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1DE-42D5-A36E-4D671FE8FA6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410920736"/>
        <c:axId val="1410923232"/>
      </c:barChart>
      <c:catAx>
        <c:axId val="1410920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410923232"/>
        <c:crosses val="autoZero"/>
        <c:auto val="1"/>
        <c:lblAlgn val="ctr"/>
        <c:lblOffset val="100"/>
        <c:noMultiLvlLbl val="0"/>
      </c:catAx>
      <c:valAx>
        <c:axId val="1410923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410920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rgbClr val="132139"/>
                </a:solidFill>
                <a:latin typeface="+mn-lt"/>
                <a:ea typeface="+mn-ea"/>
                <a:cs typeface="+mn-cs"/>
              </a:defRPr>
            </a:pPr>
            <a:r>
              <a:rPr lang="pt-BR" sz="1600" b="0" i="0" baseline="0">
                <a:solidFill>
                  <a:srgbClr val="132139"/>
                </a:solidFill>
                <a:effectLst/>
              </a:rPr>
              <a:t>Percepção - Justiça Eleitoral</a:t>
            </a:r>
            <a:endParaRPr lang="pt-BR" sz="1600">
              <a:solidFill>
                <a:srgbClr val="132139"/>
              </a:solidFill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rgbClr val="132139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'[Respostas - Formulário -.xlsx]ELEITORAL'!$W$40</c:f>
              <c:strCache>
                <c:ptCount val="1"/>
                <c:pt idx="0">
                  <c:v>Muito Alta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'[Respostas - Formulário -.xlsx]ELEITORAL'!$X$39:$AB$39</c:f>
              <c:strCache>
                <c:ptCount val="5"/>
                <c:pt idx="0">
                  <c:v>Meta 1</c:v>
                </c:pt>
                <c:pt idx="1">
                  <c:v>Meta 2</c:v>
                </c:pt>
                <c:pt idx="2">
                  <c:v>Meta 4</c:v>
                </c:pt>
                <c:pt idx="3">
                  <c:v>Meta 9</c:v>
                </c:pt>
                <c:pt idx="4">
                  <c:v>Meta 10</c:v>
                </c:pt>
              </c:strCache>
            </c:strRef>
          </c:cat>
          <c:val>
            <c:numRef>
              <c:f>'[Respostas - Formulário -.xlsx]ELEITORAL'!$X$40:$AB$40</c:f>
              <c:numCache>
                <c:formatCode>0%</c:formatCode>
                <c:ptCount val="5"/>
                <c:pt idx="0">
                  <c:v>0.11538461538461539</c:v>
                </c:pt>
                <c:pt idx="1">
                  <c:v>3.8461538461538464E-2</c:v>
                </c:pt>
                <c:pt idx="2">
                  <c:v>0.15384615384615385</c:v>
                </c:pt>
                <c:pt idx="3">
                  <c:v>0.23076923076923078</c:v>
                </c:pt>
                <c:pt idx="4">
                  <c:v>3.8461538461538464E-2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30-4602-BBF1-B67EA23ACDAA}"/>
            </c:ext>
          </c:extLst>
        </c:ser>
        <c:ser>
          <c:idx val="1"/>
          <c:order val="1"/>
          <c:tx>
            <c:strRef>
              <c:f>'[Respostas - Formulário -.xlsx]ELEITORAL'!$W$41</c:f>
              <c:strCache>
                <c:ptCount val="1"/>
                <c:pt idx="0">
                  <c:v>Alta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Lbls>
            <c:dLbl>
              <c:idx val="2"/>
              <c:layout>
                <c:manualLayout>
                  <c:x val="-1.3888888888888952E-2"/>
                  <c:y val="-5.2604338801883661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230-4602-BBF1-B67EA23ACD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'[Respostas - Formulário -.xlsx]ELEITORAL'!$X$39:$AB$39</c:f>
              <c:strCache>
                <c:ptCount val="5"/>
                <c:pt idx="0">
                  <c:v>Meta 1</c:v>
                </c:pt>
                <c:pt idx="1">
                  <c:v>Meta 2</c:v>
                </c:pt>
                <c:pt idx="2">
                  <c:v>Meta 4</c:v>
                </c:pt>
                <c:pt idx="3">
                  <c:v>Meta 9</c:v>
                </c:pt>
                <c:pt idx="4">
                  <c:v>Meta 10</c:v>
                </c:pt>
              </c:strCache>
            </c:strRef>
          </c:cat>
          <c:val>
            <c:numRef>
              <c:f>'[Respostas - Formulário -.xlsx]ELEITORAL'!$X$41:$AB$41</c:f>
              <c:numCache>
                <c:formatCode>0%</c:formatCode>
                <c:ptCount val="5"/>
                <c:pt idx="0">
                  <c:v>0.38461538461538464</c:v>
                </c:pt>
                <c:pt idx="1">
                  <c:v>0.46153846153846156</c:v>
                </c:pt>
                <c:pt idx="2">
                  <c:v>0.38461538461538464</c:v>
                </c:pt>
                <c:pt idx="3">
                  <c:v>0.19230769230769232</c:v>
                </c:pt>
                <c:pt idx="4">
                  <c:v>0.23076923076923078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230-4602-BBF1-B67EA23ACDAA}"/>
            </c:ext>
          </c:extLst>
        </c:ser>
        <c:ser>
          <c:idx val="2"/>
          <c:order val="2"/>
          <c:tx>
            <c:strRef>
              <c:f>'[Respostas - Formulário -.xlsx]ELEITORAL'!$W$42</c:f>
              <c:strCache>
                <c:ptCount val="1"/>
                <c:pt idx="0">
                  <c:v>Mediana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Lbls>
            <c:dLbl>
              <c:idx val="0"/>
              <c:layout>
                <c:manualLayout>
                  <c:x val="1.2152777777777762E-2"/>
                  <c:y val="-5.2604338801883661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230-4602-BBF1-B67EA23ACDAA}"/>
                </c:ext>
              </c:extLst>
            </c:dLbl>
            <c:dLbl>
              <c:idx val="2"/>
              <c:layout>
                <c:manualLayout>
                  <c:x val="8.6805555555555559E-3"/>
                  <c:y val="-5.2604338801883661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230-4602-BBF1-B67EA23ACD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'[Respostas - Formulário -.xlsx]ELEITORAL'!$X$39:$AB$39</c:f>
              <c:strCache>
                <c:ptCount val="5"/>
                <c:pt idx="0">
                  <c:v>Meta 1</c:v>
                </c:pt>
                <c:pt idx="1">
                  <c:v>Meta 2</c:v>
                </c:pt>
                <c:pt idx="2">
                  <c:v>Meta 4</c:v>
                </c:pt>
                <c:pt idx="3">
                  <c:v>Meta 9</c:v>
                </c:pt>
                <c:pt idx="4">
                  <c:v>Meta 10</c:v>
                </c:pt>
              </c:strCache>
            </c:strRef>
          </c:cat>
          <c:val>
            <c:numRef>
              <c:f>'[Respostas - Formulário -.xlsx]ELEITORAL'!$X$42:$AB$42</c:f>
              <c:numCache>
                <c:formatCode>0%</c:formatCode>
                <c:ptCount val="5"/>
                <c:pt idx="0">
                  <c:v>0.38461538461538464</c:v>
                </c:pt>
                <c:pt idx="1">
                  <c:v>0.42307692307692307</c:v>
                </c:pt>
                <c:pt idx="2">
                  <c:v>0.38461538461538464</c:v>
                </c:pt>
                <c:pt idx="3">
                  <c:v>0.42307692307692307</c:v>
                </c:pt>
                <c:pt idx="4">
                  <c:v>0.46153846153846156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230-4602-BBF1-B67EA23ACDAA}"/>
            </c:ext>
          </c:extLst>
        </c:ser>
        <c:ser>
          <c:idx val="3"/>
          <c:order val="3"/>
          <c:tx>
            <c:strRef>
              <c:f>'[Respostas - Formulário -.xlsx]ELEITORAL'!$W$43</c:f>
              <c:strCache>
                <c:ptCount val="1"/>
                <c:pt idx="0">
                  <c:v>Baixa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'[Respostas - Formulário -.xlsx]ELEITORAL'!$X$39:$AB$39</c:f>
              <c:strCache>
                <c:ptCount val="5"/>
                <c:pt idx="0">
                  <c:v>Meta 1</c:v>
                </c:pt>
                <c:pt idx="1">
                  <c:v>Meta 2</c:v>
                </c:pt>
                <c:pt idx="2">
                  <c:v>Meta 4</c:v>
                </c:pt>
                <c:pt idx="3">
                  <c:v>Meta 9</c:v>
                </c:pt>
                <c:pt idx="4">
                  <c:v>Meta 10</c:v>
                </c:pt>
              </c:strCache>
            </c:strRef>
          </c:cat>
          <c:val>
            <c:numRef>
              <c:f>'[Respostas - Formulário -.xlsx]ELEITORAL'!$X$43:$AB$43</c:f>
              <c:numCache>
                <c:formatCode>0%</c:formatCode>
                <c:ptCount val="5"/>
                <c:pt idx="0">
                  <c:v>0.11538461538461539</c:v>
                </c:pt>
                <c:pt idx="1">
                  <c:v>3.8461538461538464E-2</c:v>
                </c:pt>
                <c:pt idx="2">
                  <c:v>7.6923076923076927E-2</c:v>
                </c:pt>
                <c:pt idx="3">
                  <c:v>0.15384615384615385</c:v>
                </c:pt>
                <c:pt idx="4">
                  <c:v>0.26923076923076922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230-4602-BBF1-B67EA23ACDAA}"/>
            </c:ext>
          </c:extLst>
        </c:ser>
        <c:ser>
          <c:idx val="4"/>
          <c:order val="4"/>
          <c:tx>
            <c:strRef>
              <c:f>'[Respostas - Formulário -.xlsx]ELEITORAL'!$W$44</c:f>
              <c:strCache>
                <c:ptCount val="1"/>
                <c:pt idx="0">
                  <c:v>Muito Baixa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'[Respostas - Formulário -.xlsx]ELEITORAL'!$X$39:$AB$39</c:f>
              <c:strCache>
                <c:ptCount val="5"/>
                <c:pt idx="0">
                  <c:v>Meta 1</c:v>
                </c:pt>
                <c:pt idx="1">
                  <c:v>Meta 2</c:v>
                </c:pt>
                <c:pt idx="2">
                  <c:v>Meta 4</c:v>
                </c:pt>
                <c:pt idx="3">
                  <c:v>Meta 9</c:v>
                </c:pt>
                <c:pt idx="4">
                  <c:v>Meta 10</c:v>
                </c:pt>
              </c:strCache>
            </c:strRef>
          </c:cat>
          <c:val>
            <c:numRef>
              <c:f>'[Respostas - Formulário -.xlsx]ELEITORAL'!$X$44:$AB$44</c:f>
              <c:numCache>
                <c:formatCode>0%</c:formatCode>
                <c:ptCount val="5"/>
                <c:pt idx="0">
                  <c:v>0</c:v>
                </c:pt>
                <c:pt idx="1">
                  <c:v>3.8461538461538464E-2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230-4602-BBF1-B67EA23ACDA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99395792"/>
        <c:axId val="399397040"/>
      </c:barChart>
      <c:catAx>
        <c:axId val="399395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99397040"/>
        <c:crosses val="autoZero"/>
        <c:auto val="1"/>
        <c:lblAlgn val="ctr"/>
        <c:lblOffset val="100"/>
        <c:noMultiLvlLbl val="0"/>
      </c:catAx>
      <c:valAx>
        <c:axId val="399397040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399395792"/>
        <c:crosses val="autoZero"/>
        <c:crossBetween val="between"/>
      </c:valAx>
      <c:sp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rgbClr val="132139"/>
                </a:solidFill>
                <a:latin typeface="+mn-lt"/>
                <a:ea typeface="+mn-ea"/>
                <a:cs typeface="+mn-cs"/>
              </a:defRPr>
            </a:pPr>
            <a:r>
              <a:rPr lang="pt-BR" sz="1600" dirty="0">
                <a:solidFill>
                  <a:srgbClr val="132139"/>
                </a:solidFill>
              </a:rPr>
              <a:t>Grau de Percepção - Justiça Estadual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rgbClr val="132139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Estadual!$E$35</c:f>
              <c:strCache>
                <c:ptCount val="1"/>
                <c:pt idx="0">
                  <c:v>Muito Alta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Lbls>
            <c:dLbl>
              <c:idx val="2"/>
              <c:layout>
                <c:manualLayout>
                  <c:x val="-7.3956683745031631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FB27-4749-8567-636BB4CB279A}"/>
                </c:ext>
              </c:extLst>
            </c:dLbl>
            <c:dLbl>
              <c:idx val="4"/>
              <c:layout>
                <c:manualLayout>
                  <c:x val="-1.1833069399205018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B27-4749-8567-636BB4CB279A}"/>
                </c:ext>
              </c:extLst>
            </c:dLbl>
            <c:dLbl>
              <c:idx val="6"/>
              <c:layout>
                <c:manualLayout>
                  <c:x val="-8.8748020494037634E-3"/>
                  <c:y val="-9.7345527651133138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B27-4749-8567-636BB4CB279A}"/>
                </c:ext>
              </c:extLst>
            </c:dLbl>
            <c:dLbl>
              <c:idx val="7"/>
              <c:layout>
                <c:manualLayout>
                  <c:x val="-4.4374010247018817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B27-4749-8567-636BB4CB279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Estadual!$F$34:$O$34</c:f>
              <c:strCache>
                <c:ptCount val="10"/>
                <c:pt idx="0">
                  <c:v>Meta 1</c:v>
                </c:pt>
                <c:pt idx="1">
                  <c:v>Meta 2</c:v>
                </c:pt>
                <c:pt idx="2">
                  <c:v>Meta 3</c:v>
                </c:pt>
                <c:pt idx="3">
                  <c:v>Meta 4</c:v>
                </c:pt>
                <c:pt idx="4">
                  <c:v>Meta 5</c:v>
                </c:pt>
                <c:pt idx="5">
                  <c:v>Meta 6</c:v>
                </c:pt>
                <c:pt idx="6">
                  <c:v>Meta 8</c:v>
                </c:pt>
                <c:pt idx="7">
                  <c:v>Meta 9</c:v>
                </c:pt>
                <c:pt idx="8">
                  <c:v>Meta 11</c:v>
                </c:pt>
                <c:pt idx="9">
                  <c:v>Meta 12</c:v>
                </c:pt>
              </c:strCache>
            </c:strRef>
          </c:cat>
          <c:val>
            <c:numRef>
              <c:f>Estadual!$F$35:$O$35</c:f>
              <c:numCache>
                <c:formatCode>0%</c:formatCode>
                <c:ptCount val="10"/>
                <c:pt idx="0">
                  <c:v>0.08</c:v>
                </c:pt>
                <c:pt idx="1">
                  <c:v>0.16</c:v>
                </c:pt>
                <c:pt idx="2">
                  <c:v>0.2</c:v>
                </c:pt>
                <c:pt idx="3">
                  <c:v>0.24</c:v>
                </c:pt>
                <c:pt idx="4">
                  <c:v>0.24</c:v>
                </c:pt>
                <c:pt idx="5">
                  <c:v>0.08</c:v>
                </c:pt>
                <c:pt idx="6">
                  <c:v>0.12</c:v>
                </c:pt>
                <c:pt idx="7">
                  <c:v>0.08</c:v>
                </c:pt>
                <c:pt idx="8">
                  <c:v>0.08</c:v>
                </c:pt>
                <c:pt idx="9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F3-47AB-8508-C4BAAF7A8FC3}"/>
            </c:ext>
          </c:extLst>
        </c:ser>
        <c:ser>
          <c:idx val="1"/>
          <c:order val="1"/>
          <c:tx>
            <c:strRef>
              <c:f>Estadual!$E$36</c:f>
              <c:strCache>
                <c:ptCount val="1"/>
                <c:pt idx="0">
                  <c:v>Alta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Lbls>
            <c:dLbl>
              <c:idx val="5"/>
              <c:layout>
                <c:manualLayout>
                  <c:x val="-4.4374010247018817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B27-4749-8567-636BB4CB279A}"/>
                </c:ext>
              </c:extLst>
            </c:dLbl>
            <c:dLbl>
              <c:idx val="7"/>
              <c:layout>
                <c:manualLayout>
                  <c:x val="-1.0353935724304391E-2"/>
                  <c:y val="-9.7345527651133138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B27-4749-8567-636BB4CB279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Estadual!$F$34:$O$34</c:f>
              <c:strCache>
                <c:ptCount val="10"/>
                <c:pt idx="0">
                  <c:v>Meta 1</c:v>
                </c:pt>
                <c:pt idx="1">
                  <c:v>Meta 2</c:v>
                </c:pt>
                <c:pt idx="2">
                  <c:v>Meta 3</c:v>
                </c:pt>
                <c:pt idx="3">
                  <c:v>Meta 4</c:v>
                </c:pt>
                <c:pt idx="4">
                  <c:v>Meta 5</c:v>
                </c:pt>
                <c:pt idx="5">
                  <c:v>Meta 6</c:v>
                </c:pt>
                <c:pt idx="6">
                  <c:v>Meta 8</c:v>
                </c:pt>
                <c:pt idx="7">
                  <c:v>Meta 9</c:v>
                </c:pt>
                <c:pt idx="8">
                  <c:v>Meta 11</c:v>
                </c:pt>
                <c:pt idx="9">
                  <c:v>Meta 12</c:v>
                </c:pt>
              </c:strCache>
            </c:strRef>
          </c:cat>
          <c:val>
            <c:numRef>
              <c:f>Estadual!$F$36:$O$36</c:f>
              <c:numCache>
                <c:formatCode>0%</c:formatCode>
                <c:ptCount val="10"/>
                <c:pt idx="0">
                  <c:v>0.48</c:v>
                </c:pt>
                <c:pt idx="1">
                  <c:v>0.4</c:v>
                </c:pt>
                <c:pt idx="2">
                  <c:v>0.6</c:v>
                </c:pt>
                <c:pt idx="3">
                  <c:v>0.44</c:v>
                </c:pt>
                <c:pt idx="4">
                  <c:v>0.52</c:v>
                </c:pt>
                <c:pt idx="5">
                  <c:v>0.4</c:v>
                </c:pt>
                <c:pt idx="6">
                  <c:v>0.48</c:v>
                </c:pt>
                <c:pt idx="7">
                  <c:v>0.28000000000000003</c:v>
                </c:pt>
                <c:pt idx="8">
                  <c:v>0.12</c:v>
                </c:pt>
                <c:pt idx="9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4F3-47AB-8508-C4BAAF7A8FC3}"/>
            </c:ext>
          </c:extLst>
        </c:ser>
        <c:ser>
          <c:idx val="2"/>
          <c:order val="2"/>
          <c:tx>
            <c:strRef>
              <c:f>Estadual!$E$37</c:f>
              <c:strCache>
                <c:ptCount val="1"/>
                <c:pt idx="0">
                  <c:v>Mediana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Lbls>
            <c:dLbl>
              <c:idx val="0"/>
              <c:layout>
                <c:manualLayout>
                  <c:x val="5.9165346996025089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FB27-4749-8567-636BB4CB279A}"/>
                </c:ext>
              </c:extLst>
            </c:dLbl>
            <c:dLbl>
              <c:idx val="1"/>
              <c:layout>
                <c:manualLayout>
                  <c:x val="3.0303030303030266E-2"/>
                  <c:y val="1.133144475920679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4F3-47AB-8508-C4BAAF7A8FC3}"/>
                </c:ext>
              </c:extLst>
            </c:dLbl>
            <c:dLbl>
              <c:idx val="2"/>
              <c:layout>
                <c:manualLayout>
                  <c:x val="8.0808080808080808E-3"/>
                  <c:y val="-6.9246918026624328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4F3-47AB-8508-C4BAAF7A8FC3}"/>
                </c:ext>
              </c:extLst>
            </c:dLbl>
            <c:dLbl>
              <c:idx val="3"/>
              <c:layout>
                <c:manualLayout>
                  <c:x val="8.8748020494037634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B27-4749-8567-636BB4CB279A}"/>
                </c:ext>
              </c:extLst>
            </c:dLbl>
            <c:dLbl>
              <c:idx val="4"/>
              <c:layout>
                <c:manualLayout>
                  <c:x val="1.0353935724304337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B27-4749-8567-636BB4CB279A}"/>
                </c:ext>
              </c:extLst>
            </c:dLbl>
            <c:dLbl>
              <c:idx val="6"/>
              <c:layout>
                <c:manualLayout>
                  <c:x val="8.8748020494036559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B27-4749-8567-636BB4CB279A}"/>
                </c:ext>
              </c:extLst>
            </c:dLbl>
            <c:dLbl>
              <c:idx val="8"/>
              <c:layout>
                <c:manualLayout>
                  <c:x val="-1.0353935724304391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B27-4749-8567-636BB4CB279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Estadual!$F$34:$O$34</c:f>
              <c:strCache>
                <c:ptCount val="10"/>
                <c:pt idx="0">
                  <c:v>Meta 1</c:v>
                </c:pt>
                <c:pt idx="1">
                  <c:v>Meta 2</c:v>
                </c:pt>
                <c:pt idx="2">
                  <c:v>Meta 3</c:v>
                </c:pt>
                <c:pt idx="3">
                  <c:v>Meta 4</c:v>
                </c:pt>
                <c:pt idx="4">
                  <c:v>Meta 5</c:v>
                </c:pt>
                <c:pt idx="5">
                  <c:v>Meta 6</c:v>
                </c:pt>
                <c:pt idx="6">
                  <c:v>Meta 8</c:v>
                </c:pt>
                <c:pt idx="7">
                  <c:v>Meta 9</c:v>
                </c:pt>
                <c:pt idx="8">
                  <c:v>Meta 11</c:v>
                </c:pt>
                <c:pt idx="9">
                  <c:v>Meta 12</c:v>
                </c:pt>
              </c:strCache>
            </c:strRef>
          </c:cat>
          <c:val>
            <c:numRef>
              <c:f>Estadual!$F$37:$O$37</c:f>
              <c:numCache>
                <c:formatCode>0%</c:formatCode>
                <c:ptCount val="10"/>
                <c:pt idx="0">
                  <c:v>0.36</c:v>
                </c:pt>
                <c:pt idx="1">
                  <c:v>0.4</c:v>
                </c:pt>
                <c:pt idx="2">
                  <c:v>0.2</c:v>
                </c:pt>
                <c:pt idx="3">
                  <c:v>0.32</c:v>
                </c:pt>
                <c:pt idx="4">
                  <c:v>0.24</c:v>
                </c:pt>
                <c:pt idx="5">
                  <c:v>0.48</c:v>
                </c:pt>
                <c:pt idx="6">
                  <c:v>0.4</c:v>
                </c:pt>
                <c:pt idx="7">
                  <c:v>0.48</c:v>
                </c:pt>
                <c:pt idx="8">
                  <c:v>0.24</c:v>
                </c:pt>
                <c:pt idx="9">
                  <c:v>0.68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4F3-47AB-8508-C4BAAF7A8FC3}"/>
            </c:ext>
          </c:extLst>
        </c:ser>
        <c:ser>
          <c:idx val="3"/>
          <c:order val="3"/>
          <c:tx>
            <c:strRef>
              <c:f>Estadual!$E$38</c:f>
              <c:strCache>
                <c:ptCount val="1"/>
                <c:pt idx="0">
                  <c:v>Baixa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Lbls>
            <c:dLbl>
              <c:idx val="0"/>
              <c:layout>
                <c:manualLayout>
                  <c:x val="7.3956683745031362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FB27-4749-8567-636BB4CB279A}"/>
                </c:ext>
              </c:extLst>
            </c:dLbl>
            <c:dLbl>
              <c:idx val="1"/>
              <c:layout>
                <c:manualLayout>
                  <c:x val="1.4791336749006272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FB27-4749-8567-636BB4CB279A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4F3-47AB-8508-C4BAAF7A8FC3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4F3-47AB-8508-C4BAAF7A8FC3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4F3-47AB-8508-C4BAAF7A8FC3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4F3-47AB-8508-C4BAAF7A8FC3}"/>
                </c:ext>
              </c:extLst>
            </c:dLbl>
            <c:dLbl>
              <c:idx val="7"/>
              <c:layout>
                <c:manualLayout>
                  <c:x val="5.9165346996025089E-3"/>
                  <c:y val="-9.7345527651133138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870-43B9-998A-0D61083EBD1B}"/>
                </c:ext>
              </c:extLst>
            </c:dLbl>
            <c:dLbl>
              <c:idx val="8"/>
              <c:layout>
                <c:manualLayout>
                  <c:x val="0"/>
                  <c:y val="-1.061963478490640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B27-4749-8567-636BB4CB279A}"/>
                </c:ext>
              </c:extLst>
            </c:dLbl>
            <c:dLbl>
              <c:idx val="9"/>
              <c:layout>
                <c:manualLayout>
                  <c:x val="1.3312203074105645E-2"/>
                  <c:y val="-7.964726088679803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B27-4749-8567-636BB4CB279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Estadual!$F$34:$O$34</c:f>
              <c:strCache>
                <c:ptCount val="10"/>
                <c:pt idx="0">
                  <c:v>Meta 1</c:v>
                </c:pt>
                <c:pt idx="1">
                  <c:v>Meta 2</c:v>
                </c:pt>
                <c:pt idx="2">
                  <c:v>Meta 3</c:v>
                </c:pt>
                <c:pt idx="3">
                  <c:v>Meta 4</c:v>
                </c:pt>
                <c:pt idx="4">
                  <c:v>Meta 5</c:v>
                </c:pt>
                <c:pt idx="5">
                  <c:v>Meta 6</c:v>
                </c:pt>
                <c:pt idx="6">
                  <c:v>Meta 8</c:v>
                </c:pt>
                <c:pt idx="7">
                  <c:v>Meta 9</c:v>
                </c:pt>
                <c:pt idx="8">
                  <c:v>Meta 11</c:v>
                </c:pt>
                <c:pt idx="9">
                  <c:v>Meta 12</c:v>
                </c:pt>
              </c:strCache>
            </c:strRef>
          </c:cat>
          <c:val>
            <c:numRef>
              <c:f>Estadual!$F$38:$O$38</c:f>
              <c:numCache>
                <c:formatCode>0%</c:formatCode>
                <c:ptCount val="10"/>
                <c:pt idx="0">
                  <c:v>0.08</c:v>
                </c:pt>
                <c:pt idx="1">
                  <c:v>0.04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0.04</c:v>
                </c:pt>
                <c:pt idx="6">
                  <c:v>0</c:v>
                </c:pt>
                <c:pt idx="7">
                  <c:v>0.12</c:v>
                </c:pt>
                <c:pt idx="8">
                  <c:v>0.28000000000000003</c:v>
                </c:pt>
                <c:pt idx="9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14F3-47AB-8508-C4BAAF7A8FC3}"/>
            </c:ext>
          </c:extLst>
        </c:ser>
        <c:ser>
          <c:idx val="4"/>
          <c:order val="4"/>
          <c:tx>
            <c:strRef>
              <c:f>Estadual!$E$39</c:f>
              <c:strCache>
                <c:ptCount val="1"/>
                <c:pt idx="0">
                  <c:v>Muito Baixa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4F3-47AB-8508-C4BAAF7A8FC3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4F3-47AB-8508-C4BAAF7A8FC3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14F3-47AB-8508-C4BAAF7A8FC3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14F3-47AB-8508-C4BAAF7A8FC3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14F3-47AB-8508-C4BAAF7A8FC3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14F3-47AB-8508-C4BAAF7A8FC3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14F3-47AB-8508-C4BAAF7A8FC3}"/>
                </c:ext>
              </c:extLst>
            </c:dLbl>
            <c:dLbl>
              <c:idx val="8"/>
              <c:layout>
                <c:manualLayout>
                  <c:x val="1.9228737773708045E-2"/>
                  <c:y val="-9.7345527651133138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B27-4749-8567-636BB4CB279A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14F3-47AB-8508-C4BAAF7A8FC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Estadual!$F$34:$O$34</c:f>
              <c:strCache>
                <c:ptCount val="10"/>
                <c:pt idx="0">
                  <c:v>Meta 1</c:v>
                </c:pt>
                <c:pt idx="1">
                  <c:v>Meta 2</c:v>
                </c:pt>
                <c:pt idx="2">
                  <c:v>Meta 3</c:v>
                </c:pt>
                <c:pt idx="3">
                  <c:v>Meta 4</c:v>
                </c:pt>
                <c:pt idx="4">
                  <c:v>Meta 5</c:v>
                </c:pt>
                <c:pt idx="5">
                  <c:v>Meta 6</c:v>
                </c:pt>
                <c:pt idx="6">
                  <c:v>Meta 8</c:v>
                </c:pt>
                <c:pt idx="7">
                  <c:v>Meta 9</c:v>
                </c:pt>
                <c:pt idx="8">
                  <c:v>Meta 11</c:v>
                </c:pt>
                <c:pt idx="9">
                  <c:v>Meta 12</c:v>
                </c:pt>
              </c:strCache>
            </c:strRef>
          </c:cat>
          <c:val>
            <c:numRef>
              <c:f>Estadual!$F$39:$O$39</c:f>
              <c:numCache>
                <c:formatCode>0%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0.04</c:v>
                </c:pt>
                <c:pt idx="8">
                  <c:v>0.28000000000000003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14F3-47AB-8508-C4BAAF7A8FC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69477599"/>
        <c:axId val="1669476351"/>
      </c:barChart>
      <c:catAx>
        <c:axId val="16694775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669476351"/>
        <c:crosses val="autoZero"/>
        <c:auto val="1"/>
        <c:lblAlgn val="ctr"/>
        <c:lblOffset val="100"/>
        <c:noMultiLvlLbl val="0"/>
      </c:catAx>
      <c:valAx>
        <c:axId val="1669476351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669477599"/>
        <c:crosses val="autoZero"/>
        <c:crossBetween val="between"/>
      </c:valAx>
      <c:sp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rgbClr val="132139"/>
                </a:solidFill>
                <a:latin typeface="+mn-lt"/>
                <a:ea typeface="+mn-ea"/>
                <a:cs typeface="+mn-cs"/>
              </a:defRPr>
            </a:pPr>
            <a:r>
              <a:rPr lang="en-US" sz="1600">
                <a:solidFill>
                  <a:srgbClr val="132139"/>
                </a:solidFill>
              </a:rPr>
              <a:t>Grau de Percepção -</a:t>
            </a:r>
            <a:r>
              <a:rPr lang="en-US" sz="1600" baseline="0">
                <a:solidFill>
                  <a:srgbClr val="132139"/>
                </a:solidFill>
              </a:rPr>
              <a:t> Justiça Federal</a:t>
            </a:r>
            <a:endParaRPr lang="en-US" sz="1600">
              <a:solidFill>
                <a:srgbClr val="132139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rgbClr val="132139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Federal!$B$11</c:f>
              <c:strCache>
                <c:ptCount val="1"/>
                <c:pt idx="0">
                  <c:v>Muito Alta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53C-43C8-89B9-71784AE8B563}"/>
                </c:ext>
              </c:extLst>
            </c:dLbl>
            <c:dLbl>
              <c:idx val="4"/>
              <c:layout>
                <c:manualLayout>
                  <c:x val="-9.3936092391695425E-3"/>
                  <c:y val="-9.2155173024043131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A25-4795-8DCC-FA9276E63EAE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C4C-4710-9239-BA1898EFF1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Federal!$C$10:$J$10</c:f>
              <c:strCache>
                <c:ptCount val="8"/>
                <c:pt idx="0">
                  <c:v>Meta 1</c:v>
                </c:pt>
                <c:pt idx="1">
                  <c:v>Meta 2</c:v>
                </c:pt>
                <c:pt idx="2">
                  <c:v>Meta 3</c:v>
                </c:pt>
                <c:pt idx="3">
                  <c:v>Meta 4</c:v>
                </c:pt>
                <c:pt idx="4">
                  <c:v>Meta 5</c:v>
                </c:pt>
                <c:pt idx="5">
                  <c:v>Meta 6</c:v>
                </c:pt>
                <c:pt idx="6">
                  <c:v>Meta 9</c:v>
                </c:pt>
                <c:pt idx="7">
                  <c:v>Meta 12</c:v>
                </c:pt>
              </c:strCache>
            </c:strRef>
          </c:cat>
          <c:val>
            <c:numRef>
              <c:f>Federal!$C$11:$J$11</c:f>
              <c:numCache>
                <c:formatCode>0%</c:formatCode>
                <c:ptCount val="8"/>
                <c:pt idx="0">
                  <c:v>0</c:v>
                </c:pt>
                <c:pt idx="1">
                  <c:v>0.4</c:v>
                </c:pt>
                <c:pt idx="2">
                  <c:v>0.2</c:v>
                </c:pt>
                <c:pt idx="3">
                  <c:v>0.4</c:v>
                </c:pt>
                <c:pt idx="4">
                  <c:v>0.2</c:v>
                </c:pt>
                <c:pt idx="5">
                  <c:v>0.4</c:v>
                </c:pt>
                <c:pt idx="6">
                  <c:v>0</c:v>
                </c:pt>
                <c:pt idx="7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C4C-4710-9239-BA1898EFF1AA}"/>
            </c:ext>
          </c:extLst>
        </c:ser>
        <c:ser>
          <c:idx val="1"/>
          <c:order val="1"/>
          <c:tx>
            <c:strRef>
              <c:f>Federal!$B$12</c:f>
              <c:strCache>
                <c:ptCount val="1"/>
                <c:pt idx="0">
                  <c:v>Alta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Lbls>
            <c:dLbl>
              <c:idx val="1"/>
              <c:layout>
                <c:manualLayout>
                  <c:x val="1.9077901430842606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C4C-4710-9239-BA1898EFF1AA}"/>
                </c:ext>
              </c:extLst>
            </c:dLbl>
            <c:dLbl>
              <c:idx val="2"/>
              <c:layout>
                <c:manualLayout>
                  <c:x val="1.4838367779544212E-2"/>
                  <c:y val="-7.1683759716710806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C4C-4710-9239-BA1898EFF1AA}"/>
                </c:ext>
              </c:extLst>
            </c:dLbl>
            <c:dLbl>
              <c:idx val="5"/>
              <c:layout>
                <c:manualLayout>
                  <c:x val="3.1312030797231425E-3"/>
                  <c:y val="-9.2155173024043131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A25-4795-8DCC-FA9276E63EA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Federal!$C$10:$J$10</c:f>
              <c:strCache>
                <c:ptCount val="8"/>
                <c:pt idx="0">
                  <c:v>Meta 1</c:v>
                </c:pt>
                <c:pt idx="1">
                  <c:v>Meta 2</c:v>
                </c:pt>
                <c:pt idx="2">
                  <c:v>Meta 3</c:v>
                </c:pt>
                <c:pt idx="3">
                  <c:v>Meta 4</c:v>
                </c:pt>
                <c:pt idx="4">
                  <c:v>Meta 5</c:v>
                </c:pt>
                <c:pt idx="5">
                  <c:v>Meta 6</c:v>
                </c:pt>
                <c:pt idx="6">
                  <c:v>Meta 9</c:v>
                </c:pt>
                <c:pt idx="7">
                  <c:v>Meta 12</c:v>
                </c:pt>
              </c:strCache>
            </c:strRef>
          </c:cat>
          <c:val>
            <c:numRef>
              <c:f>Federal!$C$12:$J$12</c:f>
              <c:numCache>
                <c:formatCode>0%</c:formatCode>
                <c:ptCount val="8"/>
                <c:pt idx="0">
                  <c:v>0.8</c:v>
                </c:pt>
                <c:pt idx="1">
                  <c:v>0.4</c:v>
                </c:pt>
                <c:pt idx="2">
                  <c:v>0.2</c:v>
                </c:pt>
                <c:pt idx="3">
                  <c:v>0.2</c:v>
                </c:pt>
                <c:pt idx="4">
                  <c:v>0.6</c:v>
                </c:pt>
                <c:pt idx="5">
                  <c:v>0.2</c:v>
                </c:pt>
                <c:pt idx="6">
                  <c:v>0.6</c:v>
                </c:pt>
                <c:pt idx="7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C4C-4710-9239-BA1898EFF1AA}"/>
            </c:ext>
          </c:extLst>
        </c:ser>
        <c:ser>
          <c:idx val="2"/>
          <c:order val="2"/>
          <c:tx>
            <c:strRef>
              <c:f>Federal!$B$13</c:f>
              <c:strCache>
                <c:ptCount val="1"/>
                <c:pt idx="0">
                  <c:v>Mediana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Lbls>
            <c:dLbl>
              <c:idx val="0"/>
              <c:layout>
                <c:manualLayout>
                  <c:x val="9.393609239169428E-3"/>
                  <c:y val="-9.2155173024043131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A25-4795-8DCC-FA9276E63EAE}"/>
                </c:ext>
              </c:extLst>
            </c:dLbl>
            <c:dLbl>
              <c:idx val="1"/>
              <c:layout>
                <c:manualLayout>
                  <c:x val="1.095921077903097E-2"/>
                  <c:y val="-9.2155173024043131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A25-4795-8DCC-FA9276E63EAE}"/>
                </c:ext>
              </c:extLst>
            </c:dLbl>
            <c:dLbl>
              <c:idx val="4"/>
              <c:layout>
                <c:manualLayout>
                  <c:x val="4.696804619584714E-3"/>
                  <c:y val="-9.2155173024043131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A25-4795-8DCC-FA9276E63EAE}"/>
                </c:ext>
              </c:extLst>
            </c:dLbl>
            <c:dLbl>
              <c:idx val="6"/>
              <c:layout>
                <c:manualLayout>
                  <c:x val="9.393609239169428E-3"/>
                  <c:y val="-3.518692708686876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A25-4795-8DCC-FA9276E63EAE}"/>
                </c:ext>
              </c:extLst>
            </c:dLbl>
            <c:dLbl>
              <c:idx val="7"/>
              <c:layout>
                <c:manualLayout>
                  <c:x val="1.9077901430842453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C4C-4710-9239-BA1898EFF1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Federal!$C$10:$J$10</c:f>
              <c:strCache>
                <c:ptCount val="8"/>
                <c:pt idx="0">
                  <c:v>Meta 1</c:v>
                </c:pt>
                <c:pt idx="1">
                  <c:v>Meta 2</c:v>
                </c:pt>
                <c:pt idx="2">
                  <c:v>Meta 3</c:v>
                </c:pt>
                <c:pt idx="3">
                  <c:v>Meta 4</c:v>
                </c:pt>
                <c:pt idx="4">
                  <c:v>Meta 5</c:v>
                </c:pt>
                <c:pt idx="5">
                  <c:v>Meta 6</c:v>
                </c:pt>
                <c:pt idx="6">
                  <c:v>Meta 9</c:v>
                </c:pt>
                <c:pt idx="7">
                  <c:v>Meta 12</c:v>
                </c:pt>
              </c:strCache>
            </c:strRef>
          </c:cat>
          <c:val>
            <c:numRef>
              <c:f>Federal!$C$13:$J$13</c:f>
              <c:numCache>
                <c:formatCode>0%</c:formatCode>
                <c:ptCount val="8"/>
                <c:pt idx="0">
                  <c:v>0.2</c:v>
                </c:pt>
                <c:pt idx="1">
                  <c:v>0.2</c:v>
                </c:pt>
                <c:pt idx="2">
                  <c:v>0.6</c:v>
                </c:pt>
                <c:pt idx="3">
                  <c:v>0.4</c:v>
                </c:pt>
                <c:pt idx="4">
                  <c:v>0.2</c:v>
                </c:pt>
                <c:pt idx="5">
                  <c:v>0.4</c:v>
                </c:pt>
                <c:pt idx="6">
                  <c:v>0.2</c:v>
                </c:pt>
                <c:pt idx="7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C4C-4710-9239-BA1898EFF1AA}"/>
            </c:ext>
          </c:extLst>
        </c:ser>
        <c:ser>
          <c:idx val="3"/>
          <c:order val="3"/>
          <c:tx>
            <c:strRef>
              <c:f>Federal!$B$14</c:f>
              <c:strCache>
                <c:ptCount val="1"/>
                <c:pt idx="0">
                  <c:v>Baixa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C4C-4710-9239-BA1898EFF1AA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C4C-4710-9239-BA1898EFF1AA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C4C-4710-9239-BA1898EFF1AA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C4C-4710-9239-BA1898EFF1AA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C4C-4710-9239-BA1898EFF1AA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DC4C-4710-9239-BA1898EFF1AA}"/>
                </c:ext>
              </c:extLst>
            </c:dLbl>
            <c:dLbl>
              <c:idx val="6"/>
              <c:layout>
                <c:manualLayout>
                  <c:x val="1.2718601737842365E-2"/>
                  <c:y val="7.540055804328929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C4C-4710-9239-BA1898EFF1AA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DC4C-4710-9239-BA1898EFF1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Federal!$C$10:$J$10</c:f>
              <c:strCache>
                <c:ptCount val="8"/>
                <c:pt idx="0">
                  <c:v>Meta 1</c:v>
                </c:pt>
                <c:pt idx="1">
                  <c:v>Meta 2</c:v>
                </c:pt>
                <c:pt idx="2">
                  <c:v>Meta 3</c:v>
                </c:pt>
                <c:pt idx="3">
                  <c:v>Meta 4</c:v>
                </c:pt>
                <c:pt idx="4">
                  <c:v>Meta 5</c:v>
                </c:pt>
                <c:pt idx="5">
                  <c:v>Meta 6</c:v>
                </c:pt>
                <c:pt idx="6">
                  <c:v>Meta 9</c:v>
                </c:pt>
                <c:pt idx="7">
                  <c:v>Meta 12</c:v>
                </c:pt>
              </c:strCache>
            </c:strRef>
          </c:cat>
          <c:val>
            <c:numRef>
              <c:f>Federal!$C$14:$J$14</c:f>
              <c:numCache>
                <c:formatCode>0%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0.2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DC4C-4710-9239-BA1898EFF1AA}"/>
            </c:ext>
          </c:extLst>
        </c:ser>
        <c:ser>
          <c:idx val="4"/>
          <c:order val="4"/>
          <c:tx>
            <c:strRef>
              <c:f>Federal!$B$15</c:f>
              <c:strCache>
                <c:ptCount val="1"/>
                <c:pt idx="0">
                  <c:v>Muito Baixa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Federal!$C$10:$J$10</c:f>
              <c:strCache>
                <c:ptCount val="8"/>
                <c:pt idx="0">
                  <c:v>Meta 1</c:v>
                </c:pt>
                <c:pt idx="1">
                  <c:v>Meta 2</c:v>
                </c:pt>
                <c:pt idx="2">
                  <c:v>Meta 3</c:v>
                </c:pt>
                <c:pt idx="3">
                  <c:v>Meta 4</c:v>
                </c:pt>
                <c:pt idx="4">
                  <c:v>Meta 5</c:v>
                </c:pt>
                <c:pt idx="5">
                  <c:v>Meta 6</c:v>
                </c:pt>
                <c:pt idx="6">
                  <c:v>Meta 9</c:v>
                </c:pt>
                <c:pt idx="7">
                  <c:v>Meta 12</c:v>
                </c:pt>
              </c:strCache>
            </c:strRef>
          </c:cat>
          <c:val>
            <c:numRef>
              <c:f>Federal!$C$15:$J$15</c:f>
              <c:numCache>
                <c:formatCode>0%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DC4C-4710-9239-BA1898EFF1A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47075903"/>
        <c:axId val="2047077983"/>
      </c:barChart>
      <c:catAx>
        <c:axId val="20470759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047077983"/>
        <c:crosses val="autoZero"/>
        <c:auto val="1"/>
        <c:lblAlgn val="ctr"/>
        <c:lblOffset val="100"/>
        <c:noMultiLvlLbl val="0"/>
      </c:catAx>
      <c:valAx>
        <c:axId val="2047077983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047075903"/>
        <c:crosses val="autoZero"/>
        <c:crossBetween val="between"/>
      </c:valAx>
      <c:sp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rgbClr val="132139"/>
                </a:solidFill>
                <a:latin typeface="+mn-lt"/>
                <a:ea typeface="+mn-ea"/>
                <a:cs typeface="+mn-cs"/>
              </a:defRPr>
            </a:pPr>
            <a:r>
              <a:rPr lang="pt-BR" sz="1600">
                <a:solidFill>
                  <a:srgbClr val="132139"/>
                </a:solidFill>
              </a:rPr>
              <a:t>Grau de Percepção - Justiça Militar Estadual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rgbClr val="132139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Militar!$N$15</c:f>
              <c:strCache>
                <c:ptCount val="1"/>
                <c:pt idx="0">
                  <c:v>Muito Alta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B3E-4F04-9573-6E3883162AEF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B3E-4F04-9573-6E3883162AEF}"/>
                </c:ext>
              </c:extLst>
            </c:dLbl>
            <c:dLbl>
              <c:idx val="3"/>
              <c:layout>
                <c:manualLayout>
                  <c:x val="-1.9077901430842686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B3E-4F04-9573-6E3883162AEF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B3E-4F04-9573-6E3883162AEF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B3E-4F04-9573-6E3883162AE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Militar!$O$14:$U$14</c:f>
              <c:strCache>
                <c:ptCount val="7"/>
                <c:pt idx="0">
                  <c:v>Meta 1</c:v>
                </c:pt>
                <c:pt idx="1">
                  <c:v>Meta 2</c:v>
                </c:pt>
                <c:pt idx="2">
                  <c:v>Meta 4</c:v>
                </c:pt>
                <c:pt idx="3">
                  <c:v>Meta 5</c:v>
                </c:pt>
                <c:pt idx="4">
                  <c:v>Meta 9</c:v>
                </c:pt>
                <c:pt idx="5">
                  <c:v>Meta 10</c:v>
                </c:pt>
                <c:pt idx="6">
                  <c:v>Meta 11</c:v>
                </c:pt>
              </c:strCache>
            </c:strRef>
          </c:cat>
          <c:val>
            <c:numRef>
              <c:f>Militar!$O$15:$U$15</c:f>
              <c:numCache>
                <c:formatCode>0%</c:formatCode>
                <c:ptCount val="7"/>
                <c:pt idx="0">
                  <c:v>0.33</c:v>
                </c:pt>
                <c:pt idx="1">
                  <c:v>0</c:v>
                </c:pt>
                <c:pt idx="2">
                  <c:v>0</c:v>
                </c:pt>
                <c:pt idx="3">
                  <c:v>0.34</c:v>
                </c:pt>
                <c:pt idx="4">
                  <c:v>0</c:v>
                </c:pt>
                <c:pt idx="5">
                  <c:v>0</c:v>
                </c:pt>
                <c:pt idx="6">
                  <c:v>0.34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B3E-4F04-9573-6E3883162AEF}"/>
            </c:ext>
          </c:extLst>
        </c:ser>
        <c:ser>
          <c:idx val="1"/>
          <c:order val="1"/>
          <c:tx>
            <c:strRef>
              <c:f>Militar!$N$16</c:f>
              <c:strCache>
                <c:ptCount val="1"/>
                <c:pt idx="0">
                  <c:v>Alta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B3E-4F04-9573-6E3883162AEF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B3E-4F04-9573-6E3883162AEF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B3E-4F04-9573-6E3883162AEF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B3E-4F04-9573-6E3883162AE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Militar!$O$14:$U$14</c:f>
              <c:strCache>
                <c:ptCount val="7"/>
                <c:pt idx="0">
                  <c:v>Meta 1</c:v>
                </c:pt>
                <c:pt idx="1">
                  <c:v>Meta 2</c:v>
                </c:pt>
                <c:pt idx="2">
                  <c:v>Meta 4</c:v>
                </c:pt>
                <c:pt idx="3">
                  <c:v>Meta 5</c:v>
                </c:pt>
                <c:pt idx="4">
                  <c:v>Meta 9</c:v>
                </c:pt>
                <c:pt idx="5">
                  <c:v>Meta 10</c:v>
                </c:pt>
                <c:pt idx="6">
                  <c:v>Meta 11</c:v>
                </c:pt>
              </c:strCache>
            </c:strRef>
          </c:cat>
          <c:val>
            <c:numRef>
              <c:f>Militar!$O$16:$U$16</c:f>
              <c:numCache>
                <c:formatCode>0%</c:formatCode>
                <c:ptCount val="7"/>
                <c:pt idx="0">
                  <c:v>0.67</c:v>
                </c:pt>
                <c:pt idx="1">
                  <c:v>0</c:v>
                </c:pt>
                <c:pt idx="2">
                  <c:v>0.33</c:v>
                </c:pt>
                <c:pt idx="3">
                  <c:v>0.33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B3E-4F04-9573-6E3883162AEF}"/>
            </c:ext>
          </c:extLst>
        </c:ser>
        <c:ser>
          <c:idx val="2"/>
          <c:order val="2"/>
          <c:tx>
            <c:strRef>
              <c:f>Militar!$N$17</c:f>
              <c:strCache>
                <c:ptCount val="1"/>
                <c:pt idx="0">
                  <c:v>Mediana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B3E-4F04-9573-6E3883162AEF}"/>
                </c:ext>
              </c:extLst>
            </c:dLbl>
            <c:dLbl>
              <c:idx val="1"/>
              <c:layout>
                <c:manualLayout>
                  <c:x val="-2.7556968733439359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9B3E-4F04-9573-6E3883162AEF}"/>
                </c:ext>
              </c:extLst>
            </c:dLbl>
            <c:dLbl>
              <c:idx val="3"/>
              <c:layout>
                <c:manualLayout>
                  <c:x val="5.1934287228404874E-2"/>
                  <c:y val="2.71416454622560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4096365935180195E-2"/>
                      <c:h val="8.831212892281592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9B3E-4F04-9573-6E3883162AEF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B3E-4F04-9573-6E3883162AE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Militar!$O$14:$U$14</c:f>
              <c:strCache>
                <c:ptCount val="7"/>
                <c:pt idx="0">
                  <c:v>Meta 1</c:v>
                </c:pt>
                <c:pt idx="1">
                  <c:v>Meta 2</c:v>
                </c:pt>
                <c:pt idx="2">
                  <c:v>Meta 4</c:v>
                </c:pt>
                <c:pt idx="3">
                  <c:v>Meta 5</c:v>
                </c:pt>
                <c:pt idx="4">
                  <c:v>Meta 9</c:v>
                </c:pt>
                <c:pt idx="5">
                  <c:v>Meta 10</c:v>
                </c:pt>
                <c:pt idx="6">
                  <c:v>Meta 11</c:v>
                </c:pt>
              </c:strCache>
            </c:strRef>
          </c:cat>
          <c:val>
            <c:numRef>
              <c:f>Militar!$O$17:$U$17</c:f>
              <c:numCache>
                <c:formatCode>0%</c:formatCode>
                <c:ptCount val="7"/>
                <c:pt idx="0">
                  <c:v>0</c:v>
                </c:pt>
                <c:pt idx="1">
                  <c:v>0.34</c:v>
                </c:pt>
                <c:pt idx="2">
                  <c:v>0.67</c:v>
                </c:pt>
                <c:pt idx="3">
                  <c:v>0.33</c:v>
                </c:pt>
                <c:pt idx="4">
                  <c:v>1</c:v>
                </c:pt>
                <c:pt idx="5">
                  <c:v>0.67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9B3E-4F04-9573-6E3883162AEF}"/>
            </c:ext>
          </c:extLst>
        </c:ser>
        <c:ser>
          <c:idx val="3"/>
          <c:order val="3"/>
          <c:tx>
            <c:strRef>
              <c:f>Militar!$N$18</c:f>
              <c:strCache>
                <c:ptCount val="1"/>
                <c:pt idx="0">
                  <c:v>Baixa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9B3E-4F04-9573-6E3883162AEF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9B3E-4F04-9573-6E3883162AEF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9B3E-4F04-9573-6E3883162AEF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9B3E-4F04-9573-6E3883162AEF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9B3E-4F04-9573-6E3883162AE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Militar!$O$14:$U$14</c:f>
              <c:strCache>
                <c:ptCount val="7"/>
                <c:pt idx="0">
                  <c:v>Meta 1</c:v>
                </c:pt>
                <c:pt idx="1">
                  <c:v>Meta 2</c:v>
                </c:pt>
                <c:pt idx="2">
                  <c:v>Meta 4</c:v>
                </c:pt>
                <c:pt idx="3">
                  <c:v>Meta 5</c:v>
                </c:pt>
                <c:pt idx="4">
                  <c:v>Meta 9</c:v>
                </c:pt>
                <c:pt idx="5">
                  <c:v>Meta 10</c:v>
                </c:pt>
                <c:pt idx="6">
                  <c:v>Meta 11</c:v>
                </c:pt>
              </c:strCache>
            </c:strRef>
          </c:cat>
          <c:val>
            <c:numRef>
              <c:f>Militar!$O$18:$U$18</c:f>
              <c:numCache>
                <c:formatCode>0%</c:formatCode>
                <c:ptCount val="7"/>
                <c:pt idx="0">
                  <c:v>0</c:v>
                </c:pt>
                <c:pt idx="1">
                  <c:v>0.33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9B3E-4F04-9573-6E3883162AEF}"/>
            </c:ext>
          </c:extLst>
        </c:ser>
        <c:ser>
          <c:idx val="4"/>
          <c:order val="4"/>
          <c:tx>
            <c:strRef>
              <c:f>Militar!$N$19</c:f>
              <c:strCache>
                <c:ptCount val="1"/>
                <c:pt idx="0">
                  <c:v>Muito Baixa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9B3E-4F04-9573-6E3883162AEF}"/>
                </c:ext>
              </c:extLst>
            </c:dLbl>
            <c:dLbl>
              <c:idx val="1"/>
              <c:layout>
                <c:manualLayout>
                  <c:x val="2.5437201907790145E-2"/>
                  <c:y val="-1.2439777131500452E-1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9B3E-4F04-9573-6E3883162AEF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9B3E-4F04-9573-6E3883162AEF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9B3E-4F04-9573-6E3883162AEF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9B3E-4F04-9573-6E3883162AEF}"/>
                </c:ext>
              </c:extLst>
            </c:dLbl>
            <c:dLbl>
              <c:idx val="6"/>
              <c:layout>
                <c:manualLayout>
                  <c:x val="1.695813460519343E-2"/>
                  <c:y val="-1.2439777131500452E-1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9B3E-4F04-9573-6E3883162AE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Militar!$O$14:$U$14</c:f>
              <c:strCache>
                <c:ptCount val="7"/>
                <c:pt idx="0">
                  <c:v>Meta 1</c:v>
                </c:pt>
                <c:pt idx="1">
                  <c:v>Meta 2</c:v>
                </c:pt>
                <c:pt idx="2">
                  <c:v>Meta 4</c:v>
                </c:pt>
                <c:pt idx="3">
                  <c:v>Meta 5</c:v>
                </c:pt>
                <c:pt idx="4">
                  <c:v>Meta 9</c:v>
                </c:pt>
                <c:pt idx="5">
                  <c:v>Meta 10</c:v>
                </c:pt>
                <c:pt idx="6">
                  <c:v>Meta 11</c:v>
                </c:pt>
              </c:strCache>
            </c:strRef>
          </c:cat>
          <c:val>
            <c:numRef>
              <c:f>Militar!$O$19:$U$19</c:f>
              <c:numCache>
                <c:formatCode>0%</c:formatCode>
                <c:ptCount val="7"/>
                <c:pt idx="0">
                  <c:v>0</c:v>
                </c:pt>
                <c:pt idx="1">
                  <c:v>0.33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0.33</c:v>
                </c:pt>
                <c:pt idx="6">
                  <c:v>0.33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9B3E-4F04-9573-6E3883162AE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77112512"/>
        <c:axId val="1477115424"/>
      </c:barChart>
      <c:catAx>
        <c:axId val="1477112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477115424"/>
        <c:crosses val="autoZero"/>
        <c:auto val="1"/>
        <c:lblAlgn val="ctr"/>
        <c:lblOffset val="100"/>
        <c:noMultiLvlLbl val="0"/>
      </c:catAx>
      <c:valAx>
        <c:axId val="1477115424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477112512"/>
        <c:crosses val="autoZero"/>
        <c:crossBetween val="between"/>
      </c:valAx>
      <c:sp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rgbClr val="132139"/>
                </a:solidFill>
                <a:latin typeface="+mn-lt"/>
                <a:ea typeface="+mn-ea"/>
                <a:cs typeface="+mn-cs"/>
              </a:defRPr>
            </a:pPr>
            <a:r>
              <a:rPr lang="pt-BR" sz="1600">
                <a:solidFill>
                  <a:srgbClr val="132139"/>
                </a:solidFill>
              </a:rPr>
              <a:t>Grau de Percepção - Justiça do Trabalho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rgbClr val="132139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Trabalho!$P$38</c:f>
              <c:strCache>
                <c:ptCount val="1"/>
                <c:pt idx="0">
                  <c:v>Muito Alta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Lbls>
            <c:dLbl>
              <c:idx val="2"/>
              <c:layout>
                <c:manualLayout>
                  <c:x val="-4.7293308381665192E-3"/>
                  <c:y val="-1.0040142072333826E-1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645-42D9-B33F-920CF43D4781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AD1-42C4-864F-CD2ACBD589D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Trabalho!$Q$37:$W$37</c:f>
              <c:strCache>
                <c:ptCount val="7"/>
                <c:pt idx="0">
                  <c:v>Meta 1</c:v>
                </c:pt>
                <c:pt idx="1">
                  <c:v>Meta 2</c:v>
                </c:pt>
                <c:pt idx="2">
                  <c:v>Meta 3</c:v>
                </c:pt>
                <c:pt idx="3">
                  <c:v>Meta 5</c:v>
                </c:pt>
                <c:pt idx="4">
                  <c:v>Meta 9</c:v>
                </c:pt>
                <c:pt idx="5">
                  <c:v>Meta 10</c:v>
                </c:pt>
                <c:pt idx="6">
                  <c:v>Meta 11</c:v>
                </c:pt>
              </c:strCache>
            </c:strRef>
          </c:cat>
          <c:val>
            <c:numRef>
              <c:f>Trabalho!$Q$38:$W$38</c:f>
              <c:numCache>
                <c:formatCode>0%</c:formatCode>
                <c:ptCount val="7"/>
                <c:pt idx="0">
                  <c:v>0.04</c:v>
                </c:pt>
                <c:pt idx="1">
                  <c:v>0.04</c:v>
                </c:pt>
                <c:pt idx="2">
                  <c:v>0.28999999999999998</c:v>
                </c:pt>
                <c:pt idx="3">
                  <c:v>0.62</c:v>
                </c:pt>
                <c:pt idx="4">
                  <c:v>0</c:v>
                </c:pt>
                <c:pt idx="5">
                  <c:v>0.04</c:v>
                </c:pt>
                <c:pt idx="6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AD1-42C4-864F-CD2ACBD589D6}"/>
            </c:ext>
          </c:extLst>
        </c:ser>
        <c:ser>
          <c:idx val="1"/>
          <c:order val="1"/>
          <c:tx>
            <c:strRef>
              <c:f>Trabalho!$P$39</c:f>
              <c:strCache>
                <c:ptCount val="1"/>
                <c:pt idx="0">
                  <c:v>Alta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Lbls>
            <c:dLbl>
              <c:idx val="3"/>
              <c:layout>
                <c:manualLayout>
                  <c:x val="6.3057744508886919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645-42D9-B33F-920CF43D478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Trabalho!$Q$37:$W$37</c:f>
              <c:strCache>
                <c:ptCount val="7"/>
                <c:pt idx="0">
                  <c:v>Meta 1</c:v>
                </c:pt>
                <c:pt idx="1">
                  <c:v>Meta 2</c:v>
                </c:pt>
                <c:pt idx="2">
                  <c:v>Meta 3</c:v>
                </c:pt>
                <c:pt idx="3">
                  <c:v>Meta 5</c:v>
                </c:pt>
                <c:pt idx="4">
                  <c:v>Meta 9</c:v>
                </c:pt>
                <c:pt idx="5">
                  <c:v>Meta 10</c:v>
                </c:pt>
                <c:pt idx="6">
                  <c:v>Meta 11</c:v>
                </c:pt>
              </c:strCache>
            </c:strRef>
          </c:cat>
          <c:val>
            <c:numRef>
              <c:f>Trabalho!$Q$39:$W$39</c:f>
              <c:numCache>
                <c:formatCode>0%</c:formatCode>
                <c:ptCount val="7"/>
                <c:pt idx="0">
                  <c:v>0.71</c:v>
                </c:pt>
                <c:pt idx="1">
                  <c:v>0.46</c:v>
                </c:pt>
                <c:pt idx="2">
                  <c:v>0.34</c:v>
                </c:pt>
                <c:pt idx="3">
                  <c:v>0.38</c:v>
                </c:pt>
                <c:pt idx="4">
                  <c:v>0.42</c:v>
                </c:pt>
                <c:pt idx="5">
                  <c:v>0.21</c:v>
                </c:pt>
                <c:pt idx="6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AD1-42C4-864F-CD2ACBD589D6}"/>
            </c:ext>
          </c:extLst>
        </c:ser>
        <c:ser>
          <c:idx val="2"/>
          <c:order val="2"/>
          <c:tx>
            <c:strRef>
              <c:f>Trabalho!$P$40</c:f>
              <c:strCache>
                <c:ptCount val="1"/>
                <c:pt idx="0">
                  <c:v>Mediana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Lbls>
            <c:dLbl>
              <c:idx val="0"/>
              <c:layout>
                <c:manualLayout>
                  <c:x val="6.3057744508886919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645-42D9-B33F-920CF43D4781}"/>
                </c:ext>
              </c:extLst>
            </c:dLbl>
            <c:dLbl>
              <c:idx val="1"/>
              <c:layout>
                <c:manualLayout>
                  <c:x val="6.3057744508886633E-3"/>
                  <c:y val="-5.020071036166913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645-42D9-B33F-920CF43D4781}"/>
                </c:ext>
              </c:extLst>
            </c:dLbl>
            <c:dLbl>
              <c:idx val="2"/>
              <c:layout>
                <c:manualLayout>
                  <c:x val="4.7293308381665192E-3"/>
                  <c:y val="-1.0040142072333826E-1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645-42D9-B33F-920CF43D4781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AD1-42C4-864F-CD2ACBD589D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Trabalho!$Q$37:$W$37</c:f>
              <c:strCache>
                <c:ptCount val="7"/>
                <c:pt idx="0">
                  <c:v>Meta 1</c:v>
                </c:pt>
                <c:pt idx="1">
                  <c:v>Meta 2</c:v>
                </c:pt>
                <c:pt idx="2">
                  <c:v>Meta 3</c:v>
                </c:pt>
                <c:pt idx="3">
                  <c:v>Meta 5</c:v>
                </c:pt>
                <c:pt idx="4">
                  <c:v>Meta 9</c:v>
                </c:pt>
                <c:pt idx="5">
                  <c:v>Meta 10</c:v>
                </c:pt>
                <c:pt idx="6">
                  <c:v>Meta 11</c:v>
                </c:pt>
              </c:strCache>
            </c:strRef>
          </c:cat>
          <c:val>
            <c:numRef>
              <c:f>Trabalho!$Q$40:$W$40</c:f>
              <c:numCache>
                <c:formatCode>0%</c:formatCode>
                <c:ptCount val="7"/>
                <c:pt idx="0">
                  <c:v>0.25</c:v>
                </c:pt>
                <c:pt idx="1">
                  <c:v>0.37</c:v>
                </c:pt>
                <c:pt idx="2">
                  <c:v>0.28999999999999998</c:v>
                </c:pt>
                <c:pt idx="3">
                  <c:v>0</c:v>
                </c:pt>
                <c:pt idx="4">
                  <c:v>0.54</c:v>
                </c:pt>
                <c:pt idx="5">
                  <c:v>0.38</c:v>
                </c:pt>
                <c:pt idx="6">
                  <c:v>0.33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AD1-42C4-864F-CD2ACBD589D6}"/>
            </c:ext>
          </c:extLst>
        </c:ser>
        <c:ser>
          <c:idx val="3"/>
          <c:order val="3"/>
          <c:tx>
            <c:strRef>
              <c:f>Trabalho!$P$41</c:f>
              <c:strCache>
                <c:ptCount val="1"/>
                <c:pt idx="0">
                  <c:v>Baixa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AD1-42C4-864F-CD2ACBD589D6}"/>
                </c:ext>
              </c:extLst>
            </c:dLbl>
            <c:dLbl>
              <c:idx val="1"/>
              <c:layout>
                <c:manualLayout>
                  <c:x val="7.8822180636108647E-3"/>
                  <c:y val="-1.0040142072333826E-1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645-42D9-B33F-920CF43D4781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AD1-42C4-864F-CD2ACBD589D6}"/>
                </c:ext>
              </c:extLst>
            </c:dLbl>
            <c:dLbl>
              <c:idx val="5"/>
              <c:layout>
                <c:manualLayout>
                  <c:x val="6.3057744508886919E-3"/>
                  <c:y val="-1.0040142072333826E-1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645-42D9-B33F-920CF43D4781}"/>
                </c:ext>
              </c:extLst>
            </c:dLbl>
            <c:dLbl>
              <c:idx val="6"/>
              <c:layout>
                <c:manualLayout>
                  <c:x val="4.7293308381664038E-3"/>
                  <c:y val="-2.738252197339583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645-42D9-B33F-920CF43D478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Trabalho!$Q$37:$W$37</c:f>
              <c:strCache>
                <c:ptCount val="7"/>
                <c:pt idx="0">
                  <c:v>Meta 1</c:v>
                </c:pt>
                <c:pt idx="1">
                  <c:v>Meta 2</c:v>
                </c:pt>
                <c:pt idx="2">
                  <c:v>Meta 3</c:v>
                </c:pt>
                <c:pt idx="3">
                  <c:v>Meta 5</c:v>
                </c:pt>
                <c:pt idx="4">
                  <c:v>Meta 9</c:v>
                </c:pt>
                <c:pt idx="5">
                  <c:v>Meta 10</c:v>
                </c:pt>
                <c:pt idx="6">
                  <c:v>Meta 11</c:v>
                </c:pt>
              </c:strCache>
            </c:strRef>
          </c:cat>
          <c:val>
            <c:numRef>
              <c:f>Trabalho!$Q$41:$W$41</c:f>
              <c:numCache>
                <c:formatCode>0%</c:formatCode>
                <c:ptCount val="7"/>
                <c:pt idx="0">
                  <c:v>0</c:v>
                </c:pt>
                <c:pt idx="1">
                  <c:v>0.13</c:v>
                </c:pt>
                <c:pt idx="2">
                  <c:v>0.08</c:v>
                </c:pt>
                <c:pt idx="3">
                  <c:v>0</c:v>
                </c:pt>
                <c:pt idx="4">
                  <c:v>0.04</c:v>
                </c:pt>
                <c:pt idx="5">
                  <c:v>0.28999999999999998</c:v>
                </c:pt>
                <c:pt idx="6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AD1-42C4-864F-CD2ACBD589D6}"/>
            </c:ext>
          </c:extLst>
        </c:ser>
        <c:ser>
          <c:idx val="4"/>
          <c:order val="4"/>
          <c:tx>
            <c:strRef>
              <c:f>Trabalho!$P$42</c:f>
              <c:strCache>
                <c:ptCount val="1"/>
                <c:pt idx="0">
                  <c:v>Muito Baixa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AD1-42C4-864F-CD2ACBD589D6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AD1-42C4-864F-CD2ACBD589D6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AD1-42C4-864F-CD2ACBD589D6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AD1-42C4-864F-CD2ACBD589D6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AD1-42C4-864F-CD2ACBD589D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Trabalho!$Q$37:$W$37</c:f>
              <c:strCache>
                <c:ptCount val="7"/>
                <c:pt idx="0">
                  <c:v>Meta 1</c:v>
                </c:pt>
                <c:pt idx="1">
                  <c:v>Meta 2</c:v>
                </c:pt>
                <c:pt idx="2">
                  <c:v>Meta 3</c:v>
                </c:pt>
                <c:pt idx="3">
                  <c:v>Meta 5</c:v>
                </c:pt>
                <c:pt idx="4">
                  <c:v>Meta 9</c:v>
                </c:pt>
                <c:pt idx="5">
                  <c:v>Meta 10</c:v>
                </c:pt>
                <c:pt idx="6">
                  <c:v>Meta 11</c:v>
                </c:pt>
              </c:strCache>
            </c:strRef>
          </c:cat>
          <c:val>
            <c:numRef>
              <c:f>Trabalho!$Q$42:$W$42</c:f>
              <c:numCache>
                <c:formatCode>0%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0.08</c:v>
                </c:pt>
                <c:pt idx="6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3AD1-42C4-864F-CD2ACBD589D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12198016"/>
        <c:axId val="1412203424"/>
      </c:barChart>
      <c:catAx>
        <c:axId val="1412198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412203424"/>
        <c:crosses val="autoZero"/>
        <c:auto val="1"/>
        <c:lblAlgn val="ctr"/>
        <c:lblOffset val="100"/>
        <c:noMultiLvlLbl val="0"/>
      </c:catAx>
      <c:valAx>
        <c:axId val="1412203424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412198016"/>
        <c:crosses val="autoZero"/>
        <c:crossBetween val="between"/>
      </c:valAx>
      <c:sp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2800"/>
              <a:t>Percentual de cumprimento da Meta 1 - 2021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'% cump'!$B$1</c:f>
              <c:strCache>
                <c:ptCount val="1"/>
                <c:pt idx="0">
                  <c:v>2021 - % cumprimento Meta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69F-4313-ACB6-348ACB6582DC}"/>
              </c:ext>
            </c:extLst>
          </c:dPt>
          <c:dPt>
            <c:idx val="1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69F-4313-ACB6-348ACB6582DC}"/>
              </c:ext>
            </c:extLst>
          </c:dPt>
          <c:dPt>
            <c:idx val="2"/>
            <c:invertIfNegative val="0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69F-4313-ACB6-348ACB6582DC}"/>
              </c:ext>
            </c:extLst>
          </c:dPt>
          <c:dPt>
            <c:idx val="3"/>
            <c:invertIfNegative val="0"/>
            <c:bubble3D val="0"/>
            <c:spPr>
              <a:solidFill>
                <a:srgbClr val="CC99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69F-4313-ACB6-348ACB6582DC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869F-4313-ACB6-348ACB6582DC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869F-4313-ACB6-348ACB6582DC}"/>
              </c:ext>
            </c:extLst>
          </c:dPt>
          <c:dPt>
            <c:idx val="6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869F-4313-ACB6-348ACB6582DC}"/>
              </c:ext>
            </c:extLst>
          </c:dPt>
          <c:dPt>
            <c:idx val="7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869F-4313-ACB6-348ACB6582D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'% cump'!$A$2:$A$9</c:f>
              <c:strCache>
                <c:ptCount val="8"/>
                <c:pt idx="0">
                  <c:v>STJ</c:v>
                </c:pt>
                <c:pt idx="1">
                  <c:v>STM</c:v>
                </c:pt>
                <c:pt idx="2">
                  <c:v>TST</c:v>
                </c:pt>
                <c:pt idx="3">
                  <c:v>Eleitoral</c:v>
                </c:pt>
                <c:pt idx="4">
                  <c:v>Estadual</c:v>
                </c:pt>
                <c:pt idx="5">
                  <c:v>Federal</c:v>
                </c:pt>
                <c:pt idx="6">
                  <c:v>Militar</c:v>
                </c:pt>
                <c:pt idx="7">
                  <c:v>Trabalho</c:v>
                </c:pt>
              </c:strCache>
            </c:strRef>
          </c:cat>
          <c:val>
            <c:numRef>
              <c:f>'% cump'!$B$2:$B$9</c:f>
              <c:numCache>
                <c:formatCode>0.00%</c:formatCode>
                <c:ptCount val="8"/>
                <c:pt idx="0">
                  <c:v>0.99081679186565708</c:v>
                </c:pt>
                <c:pt idx="1">
                  <c:v>1.225868725868726</c:v>
                </c:pt>
                <c:pt idx="2">
                  <c:v>0.95863402589252822</c:v>
                </c:pt>
                <c:pt idx="3">
                  <c:v>0.93904562122163127</c:v>
                </c:pt>
                <c:pt idx="4">
                  <c:v>1.0068065596801743</c:v>
                </c:pt>
                <c:pt idx="5">
                  <c:v>0.8883162668188348</c:v>
                </c:pt>
                <c:pt idx="6">
                  <c:v>1.0615187439923102</c:v>
                </c:pt>
                <c:pt idx="7">
                  <c:v>0.97365916594201352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8C78-4381-A182-59C03D6B6F9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37433248"/>
        <c:axId val="2037435328"/>
      </c:barChart>
      <c:catAx>
        <c:axId val="2037433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037435328"/>
        <c:crosses val="autoZero"/>
        <c:auto val="1"/>
        <c:lblAlgn val="ctr"/>
        <c:lblOffset val="100"/>
        <c:noMultiLvlLbl val="0"/>
      </c:catAx>
      <c:valAx>
        <c:axId val="2037435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037433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2000"/>
      </a:pPr>
      <a:endParaRPr lang="pt-B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C57032-6135-44AE-A945-C3047B7E6AA4}" type="doc">
      <dgm:prSet loTypeId="urn:microsoft.com/office/officeart/2005/8/layout/vList5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198F0216-94B5-4EA2-8327-5F2D87BDAD65}">
      <dgm:prSet phldrT="[Texto]" custT="1"/>
      <dgm:spPr/>
      <dgm:t>
        <a:bodyPr/>
        <a:lstStyle/>
        <a:p>
          <a:pPr>
            <a:buNone/>
          </a:pPr>
          <a:r>
            <a:rPr lang="pt-BR" sz="2800" b="1" dirty="0"/>
            <a:t>Fatores </a:t>
          </a:r>
          <a:r>
            <a:rPr lang="pt-BR" sz="2800" b="1" u="sng" dirty="0"/>
            <a:t>positivos</a:t>
          </a:r>
          <a:r>
            <a:rPr lang="pt-BR" sz="2800" b="1" dirty="0"/>
            <a:t> mais citados: </a:t>
          </a:r>
          <a:endParaRPr lang="pt-BR" sz="2800" dirty="0"/>
        </a:p>
      </dgm:t>
    </dgm:pt>
    <dgm:pt modelId="{189BD18E-C863-4DBB-8E89-4E5A598B3EF0}" type="parTrans" cxnId="{EF4E45DE-80B8-450C-A74A-1E6F3BB4268E}">
      <dgm:prSet/>
      <dgm:spPr/>
      <dgm:t>
        <a:bodyPr/>
        <a:lstStyle/>
        <a:p>
          <a:endParaRPr lang="pt-BR"/>
        </a:p>
      </dgm:t>
    </dgm:pt>
    <dgm:pt modelId="{53D5B488-FC09-4A91-B79B-F24FB65330C5}" type="sibTrans" cxnId="{EF4E45DE-80B8-450C-A74A-1E6F3BB4268E}">
      <dgm:prSet/>
      <dgm:spPr/>
      <dgm:t>
        <a:bodyPr/>
        <a:lstStyle/>
        <a:p>
          <a:endParaRPr lang="pt-BR"/>
        </a:p>
      </dgm:t>
    </dgm:pt>
    <dgm:pt modelId="{649C7257-433D-4249-8480-70A397C4218F}">
      <dgm:prSet phldrT="[Texto]"/>
      <dgm:spPr/>
      <dgm:t>
        <a:bodyPr/>
        <a:lstStyle/>
        <a:p>
          <a:r>
            <a:rPr lang="pt-BR"/>
            <a:t>Acompanhamento frequente das metas;</a:t>
          </a:r>
          <a:endParaRPr lang="pt-BR" dirty="0"/>
        </a:p>
      </dgm:t>
    </dgm:pt>
    <dgm:pt modelId="{4449F1C0-427A-4C13-AB09-B48789316FB9}" type="parTrans" cxnId="{802283AC-D528-44DC-AFE4-92C9E8BD2DEA}">
      <dgm:prSet/>
      <dgm:spPr/>
      <dgm:t>
        <a:bodyPr/>
        <a:lstStyle/>
        <a:p>
          <a:endParaRPr lang="pt-BR"/>
        </a:p>
      </dgm:t>
    </dgm:pt>
    <dgm:pt modelId="{E8C3D646-B432-483C-997F-0DA33845A770}" type="sibTrans" cxnId="{802283AC-D528-44DC-AFE4-92C9E8BD2DEA}">
      <dgm:prSet/>
      <dgm:spPr/>
      <dgm:t>
        <a:bodyPr/>
        <a:lstStyle/>
        <a:p>
          <a:endParaRPr lang="pt-BR"/>
        </a:p>
      </dgm:t>
    </dgm:pt>
    <dgm:pt modelId="{4E90FC53-91DB-4B90-AAFE-06418B0293C4}">
      <dgm:prSet phldrT="[Texto]" custT="1"/>
      <dgm:spPr/>
      <dgm:t>
        <a:bodyPr/>
        <a:lstStyle/>
        <a:p>
          <a:pPr>
            <a:buNone/>
          </a:pPr>
          <a:r>
            <a:rPr lang="pt-BR" sz="2800" b="1"/>
            <a:t>Fatores </a:t>
          </a:r>
          <a:r>
            <a:rPr lang="pt-BR" sz="2800" b="1" u="sng"/>
            <a:t>negativos</a:t>
          </a:r>
          <a:r>
            <a:rPr lang="pt-BR" sz="2800" b="1"/>
            <a:t> mais citados:</a:t>
          </a:r>
          <a:endParaRPr lang="pt-BR" sz="2800" dirty="0"/>
        </a:p>
      </dgm:t>
    </dgm:pt>
    <dgm:pt modelId="{9BBFC935-ADD9-4ACC-8800-17691A3ED89B}" type="parTrans" cxnId="{E50C97B8-9023-4D51-B82D-024C8F161F12}">
      <dgm:prSet/>
      <dgm:spPr/>
      <dgm:t>
        <a:bodyPr/>
        <a:lstStyle/>
        <a:p>
          <a:endParaRPr lang="pt-BR"/>
        </a:p>
      </dgm:t>
    </dgm:pt>
    <dgm:pt modelId="{B3E2E7D6-ACD7-4D81-9FB0-6D26C1E6D068}" type="sibTrans" cxnId="{E50C97B8-9023-4D51-B82D-024C8F161F12}">
      <dgm:prSet/>
      <dgm:spPr/>
      <dgm:t>
        <a:bodyPr/>
        <a:lstStyle/>
        <a:p>
          <a:endParaRPr lang="pt-BR"/>
        </a:p>
      </dgm:t>
    </dgm:pt>
    <dgm:pt modelId="{4C3DDBB4-468D-4723-8A69-76E1833BD3EC}">
      <dgm:prSet phldrT="[Texto]"/>
      <dgm:spPr/>
      <dgm:t>
        <a:bodyPr/>
        <a:lstStyle/>
        <a:p>
          <a:r>
            <a:rPr lang="pt-BR"/>
            <a:t>O déficit na força de trabalho;</a:t>
          </a:r>
          <a:endParaRPr lang="pt-BR" dirty="0"/>
        </a:p>
      </dgm:t>
    </dgm:pt>
    <dgm:pt modelId="{330F7BEC-22C2-477E-9C35-6E8DCA93BCE7}" type="parTrans" cxnId="{A708B21D-11BC-4578-B0B3-4274BE799A1A}">
      <dgm:prSet/>
      <dgm:spPr/>
      <dgm:t>
        <a:bodyPr/>
        <a:lstStyle/>
        <a:p>
          <a:endParaRPr lang="pt-BR"/>
        </a:p>
      </dgm:t>
    </dgm:pt>
    <dgm:pt modelId="{9E466B0E-BD61-4FBE-A602-69559BFF24B0}" type="sibTrans" cxnId="{A708B21D-11BC-4578-B0B3-4274BE799A1A}">
      <dgm:prSet/>
      <dgm:spPr/>
      <dgm:t>
        <a:bodyPr/>
        <a:lstStyle/>
        <a:p>
          <a:endParaRPr lang="pt-BR"/>
        </a:p>
      </dgm:t>
    </dgm:pt>
    <dgm:pt modelId="{4F63660A-FF47-4A0B-B535-84ECACC86D98}">
      <dgm:prSet phldrT="[Texto]"/>
      <dgm:spPr/>
      <dgm:t>
        <a:bodyPr/>
        <a:lstStyle/>
        <a:p>
          <a:r>
            <a:rPr lang="pt-BR"/>
            <a:t>Engajamento de magistrados e servidores;</a:t>
          </a:r>
          <a:endParaRPr lang="pt-BR" dirty="0"/>
        </a:p>
      </dgm:t>
    </dgm:pt>
    <dgm:pt modelId="{4F952B20-09D8-4D9E-8956-C737082A3AA1}" type="parTrans" cxnId="{555DCC4B-3D96-48AD-8927-BB13EC4BB334}">
      <dgm:prSet/>
      <dgm:spPr/>
      <dgm:t>
        <a:bodyPr/>
        <a:lstStyle/>
        <a:p>
          <a:endParaRPr lang="pt-BR"/>
        </a:p>
      </dgm:t>
    </dgm:pt>
    <dgm:pt modelId="{B06C0E6B-821D-48D8-B816-9999CA35F009}" type="sibTrans" cxnId="{555DCC4B-3D96-48AD-8927-BB13EC4BB334}">
      <dgm:prSet/>
      <dgm:spPr/>
      <dgm:t>
        <a:bodyPr/>
        <a:lstStyle/>
        <a:p>
          <a:endParaRPr lang="pt-BR"/>
        </a:p>
      </dgm:t>
    </dgm:pt>
    <dgm:pt modelId="{1979A9FF-69AD-42D5-AEC9-E46FD3531EFD}">
      <dgm:prSet phldrT="[Texto]"/>
      <dgm:spPr/>
      <dgm:t>
        <a:bodyPr/>
        <a:lstStyle/>
        <a:p>
          <a:r>
            <a:rPr lang="pt-BR"/>
            <a:t>Implantação e aperfeiçoamento de sistemas.</a:t>
          </a:r>
          <a:endParaRPr lang="pt-BR" dirty="0"/>
        </a:p>
      </dgm:t>
    </dgm:pt>
    <dgm:pt modelId="{663804A9-BE2F-44B9-9ADE-4EBF6836B30F}" type="parTrans" cxnId="{3125D3EF-C89C-4E81-9B66-9B56F016ABB4}">
      <dgm:prSet/>
      <dgm:spPr/>
      <dgm:t>
        <a:bodyPr/>
        <a:lstStyle/>
        <a:p>
          <a:endParaRPr lang="pt-BR"/>
        </a:p>
      </dgm:t>
    </dgm:pt>
    <dgm:pt modelId="{8BB15AEC-45B3-4557-9378-33C29B72094A}" type="sibTrans" cxnId="{3125D3EF-C89C-4E81-9B66-9B56F016ABB4}">
      <dgm:prSet/>
      <dgm:spPr/>
      <dgm:t>
        <a:bodyPr/>
        <a:lstStyle/>
        <a:p>
          <a:endParaRPr lang="pt-BR"/>
        </a:p>
      </dgm:t>
    </dgm:pt>
    <dgm:pt modelId="{CA91CFE5-CB8E-44B6-BFC5-9E39080C79D5}">
      <dgm:prSet phldrT="[Texto]"/>
      <dgm:spPr/>
      <dgm:t>
        <a:bodyPr/>
        <a:lstStyle/>
        <a:p>
          <a:r>
            <a:rPr lang="pt-BR"/>
            <a:t>A pandemia de COVID-19;</a:t>
          </a:r>
          <a:endParaRPr lang="pt-BR" dirty="0"/>
        </a:p>
      </dgm:t>
    </dgm:pt>
    <dgm:pt modelId="{D76AD709-8A5D-4006-B445-45B2F7883613}" type="parTrans" cxnId="{58A2828A-6931-4351-BC4D-106B4B309F10}">
      <dgm:prSet/>
      <dgm:spPr/>
      <dgm:t>
        <a:bodyPr/>
        <a:lstStyle/>
        <a:p>
          <a:endParaRPr lang="pt-BR"/>
        </a:p>
      </dgm:t>
    </dgm:pt>
    <dgm:pt modelId="{EF0CA06D-F319-4430-8AD7-F85979EF5AF7}" type="sibTrans" cxnId="{58A2828A-6931-4351-BC4D-106B4B309F10}">
      <dgm:prSet/>
      <dgm:spPr/>
      <dgm:t>
        <a:bodyPr/>
        <a:lstStyle/>
        <a:p>
          <a:endParaRPr lang="pt-BR"/>
        </a:p>
      </dgm:t>
    </dgm:pt>
    <dgm:pt modelId="{F0F86FFE-2258-4247-823B-E4D7D049941E}">
      <dgm:prSet phldrT="[Texto]"/>
      <dgm:spPr/>
      <dgm:t>
        <a:bodyPr/>
        <a:lstStyle/>
        <a:p>
          <a:r>
            <a:rPr lang="pt-BR"/>
            <a:t>Elevado número de processos.</a:t>
          </a:r>
          <a:endParaRPr lang="pt-BR" dirty="0"/>
        </a:p>
      </dgm:t>
    </dgm:pt>
    <dgm:pt modelId="{127C2660-E3A9-47CD-8685-B4E59735581D}" type="parTrans" cxnId="{CE9566F4-9576-49A4-8219-800431119543}">
      <dgm:prSet/>
      <dgm:spPr/>
      <dgm:t>
        <a:bodyPr/>
        <a:lstStyle/>
        <a:p>
          <a:endParaRPr lang="pt-BR"/>
        </a:p>
      </dgm:t>
    </dgm:pt>
    <dgm:pt modelId="{815C0E19-233A-46AA-BD4E-2DADAF46DA1F}" type="sibTrans" cxnId="{CE9566F4-9576-49A4-8219-800431119543}">
      <dgm:prSet/>
      <dgm:spPr/>
      <dgm:t>
        <a:bodyPr/>
        <a:lstStyle/>
        <a:p>
          <a:endParaRPr lang="pt-BR"/>
        </a:p>
      </dgm:t>
    </dgm:pt>
    <dgm:pt modelId="{26E480BC-918F-4B59-958D-3926122ABB65}" type="pres">
      <dgm:prSet presAssocID="{72C57032-6135-44AE-A945-C3047B7E6AA4}" presName="Name0" presStyleCnt="0">
        <dgm:presLayoutVars>
          <dgm:dir/>
          <dgm:animLvl val="lvl"/>
          <dgm:resizeHandles val="exact"/>
        </dgm:presLayoutVars>
      </dgm:prSet>
      <dgm:spPr/>
    </dgm:pt>
    <dgm:pt modelId="{F7AD3DE3-C078-4AE0-9F39-9CF7FB49E124}" type="pres">
      <dgm:prSet presAssocID="{198F0216-94B5-4EA2-8327-5F2D87BDAD65}" presName="linNode" presStyleCnt="0"/>
      <dgm:spPr/>
    </dgm:pt>
    <dgm:pt modelId="{C4D57625-EDC1-43B3-B669-42C04A62CE8A}" type="pres">
      <dgm:prSet presAssocID="{198F0216-94B5-4EA2-8327-5F2D87BDAD65}" presName="parentText" presStyleLbl="node1" presStyleIdx="0" presStyleCnt="2" custScaleX="179701">
        <dgm:presLayoutVars>
          <dgm:chMax val="1"/>
          <dgm:bulletEnabled val="1"/>
        </dgm:presLayoutVars>
      </dgm:prSet>
      <dgm:spPr/>
    </dgm:pt>
    <dgm:pt modelId="{4BE72777-9262-4889-A52B-55E33444A585}" type="pres">
      <dgm:prSet presAssocID="{198F0216-94B5-4EA2-8327-5F2D87BDAD65}" presName="descendantText" presStyleLbl="alignAccFollowNode1" presStyleIdx="0" presStyleCnt="2" custScaleX="185060" custScaleY="101083" custLinFactNeighborX="1774" custLinFactNeighborY="0">
        <dgm:presLayoutVars>
          <dgm:bulletEnabled val="1"/>
        </dgm:presLayoutVars>
      </dgm:prSet>
      <dgm:spPr/>
    </dgm:pt>
    <dgm:pt modelId="{7A5F991D-B0DB-4C9E-A554-5A2789A663F9}" type="pres">
      <dgm:prSet presAssocID="{53D5B488-FC09-4A91-B79B-F24FB65330C5}" presName="sp" presStyleCnt="0"/>
      <dgm:spPr/>
    </dgm:pt>
    <dgm:pt modelId="{8A504246-245C-47E7-A307-B47836630948}" type="pres">
      <dgm:prSet presAssocID="{4E90FC53-91DB-4B90-AAFE-06418B0293C4}" presName="linNode" presStyleCnt="0"/>
      <dgm:spPr/>
    </dgm:pt>
    <dgm:pt modelId="{8BF99CA4-8326-40AD-A9B6-34BF36873A20}" type="pres">
      <dgm:prSet presAssocID="{4E90FC53-91DB-4B90-AAFE-06418B0293C4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A21CD09C-2A4A-4C53-B59A-236E59C0016C}" type="pres">
      <dgm:prSet presAssocID="{4E90FC53-91DB-4B90-AAFE-06418B0293C4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A708B21D-11BC-4578-B0B3-4274BE799A1A}" srcId="{4E90FC53-91DB-4B90-AAFE-06418B0293C4}" destId="{4C3DDBB4-468D-4723-8A69-76E1833BD3EC}" srcOrd="0" destOrd="0" parTransId="{330F7BEC-22C2-477E-9C35-6E8DCA93BCE7}" sibTransId="{9E466B0E-BD61-4FBE-A602-69559BFF24B0}"/>
    <dgm:cxn modelId="{F5D8061F-21B7-4939-A0F2-89F75069DB5A}" type="presOf" srcId="{F0F86FFE-2258-4247-823B-E4D7D049941E}" destId="{A21CD09C-2A4A-4C53-B59A-236E59C0016C}" srcOrd="0" destOrd="2" presId="urn:microsoft.com/office/officeart/2005/8/layout/vList5"/>
    <dgm:cxn modelId="{F81CAF35-8760-444F-BB63-AEB01BD30FB9}" type="presOf" srcId="{4E90FC53-91DB-4B90-AAFE-06418B0293C4}" destId="{8BF99CA4-8326-40AD-A9B6-34BF36873A20}" srcOrd="0" destOrd="0" presId="urn:microsoft.com/office/officeart/2005/8/layout/vList5"/>
    <dgm:cxn modelId="{9B39834A-9D62-49F0-B70B-2C332A15DCFD}" type="presOf" srcId="{CA91CFE5-CB8E-44B6-BFC5-9E39080C79D5}" destId="{A21CD09C-2A4A-4C53-B59A-236E59C0016C}" srcOrd="0" destOrd="1" presId="urn:microsoft.com/office/officeart/2005/8/layout/vList5"/>
    <dgm:cxn modelId="{555DCC4B-3D96-48AD-8927-BB13EC4BB334}" srcId="{198F0216-94B5-4EA2-8327-5F2D87BDAD65}" destId="{4F63660A-FF47-4A0B-B535-84ECACC86D98}" srcOrd="1" destOrd="0" parTransId="{4F952B20-09D8-4D9E-8956-C737082A3AA1}" sibTransId="{B06C0E6B-821D-48D8-B816-9999CA35F009}"/>
    <dgm:cxn modelId="{44864574-711A-4C92-A5B0-253998EE1C4D}" type="presOf" srcId="{649C7257-433D-4249-8480-70A397C4218F}" destId="{4BE72777-9262-4889-A52B-55E33444A585}" srcOrd="0" destOrd="0" presId="urn:microsoft.com/office/officeart/2005/8/layout/vList5"/>
    <dgm:cxn modelId="{7B020C88-FF78-477D-B109-38A6C9244535}" type="presOf" srcId="{4C3DDBB4-468D-4723-8A69-76E1833BD3EC}" destId="{A21CD09C-2A4A-4C53-B59A-236E59C0016C}" srcOrd="0" destOrd="0" presId="urn:microsoft.com/office/officeart/2005/8/layout/vList5"/>
    <dgm:cxn modelId="{93A4A889-5177-405D-BF7F-F8F3DDCC7D76}" type="presOf" srcId="{4F63660A-FF47-4A0B-B535-84ECACC86D98}" destId="{4BE72777-9262-4889-A52B-55E33444A585}" srcOrd="0" destOrd="1" presId="urn:microsoft.com/office/officeart/2005/8/layout/vList5"/>
    <dgm:cxn modelId="{58A2828A-6931-4351-BC4D-106B4B309F10}" srcId="{4E90FC53-91DB-4B90-AAFE-06418B0293C4}" destId="{CA91CFE5-CB8E-44B6-BFC5-9E39080C79D5}" srcOrd="1" destOrd="0" parTransId="{D76AD709-8A5D-4006-B445-45B2F7883613}" sibTransId="{EF0CA06D-F319-4430-8AD7-F85979EF5AF7}"/>
    <dgm:cxn modelId="{BC0C34A6-BE03-4871-B8E4-1234EB87FF6A}" type="presOf" srcId="{72C57032-6135-44AE-A945-C3047B7E6AA4}" destId="{26E480BC-918F-4B59-958D-3926122ABB65}" srcOrd="0" destOrd="0" presId="urn:microsoft.com/office/officeart/2005/8/layout/vList5"/>
    <dgm:cxn modelId="{802283AC-D528-44DC-AFE4-92C9E8BD2DEA}" srcId="{198F0216-94B5-4EA2-8327-5F2D87BDAD65}" destId="{649C7257-433D-4249-8480-70A397C4218F}" srcOrd="0" destOrd="0" parTransId="{4449F1C0-427A-4C13-AB09-B48789316FB9}" sibTransId="{E8C3D646-B432-483C-997F-0DA33845A770}"/>
    <dgm:cxn modelId="{E50C97B8-9023-4D51-B82D-024C8F161F12}" srcId="{72C57032-6135-44AE-A945-C3047B7E6AA4}" destId="{4E90FC53-91DB-4B90-AAFE-06418B0293C4}" srcOrd="1" destOrd="0" parTransId="{9BBFC935-ADD9-4ACC-8800-17691A3ED89B}" sibTransId="{B3E2E7D6-ACD7-4D81-9FB0-6D26C1E6D068}"/>
    <dgm:cxn modelId="{51183FCF-5F8A-4A28-B06E-0148C271D518}" type="presOf" srcId="{198F0216-94B5-4EA2-8327-5F2D87BDAD65}" destId="{C4D57625-EDC1-43B3-B669-42C04A62CE8A}" srcOrd="0" destOrd="0" presId="urn:microsoft.com/office/officeart/2005/8/layout/vList5"/>
    <dgm:cxn modelId="{87B19FD3-2FCC-4EDD-9323-EB5B586F9033}" type="presOf" srcId="{1979A9FF-69AD-42D5-AEC9-E46FD3531EFD}" destId="{4BE72777-9262-4889-A52B-55E33444A585}" srcOrd="0" destOrd="2" presId="urn:microsoft.com/office/officeart/2005/8/layout/vList5"/>
    <dgm:cxn modelId="{EF4E45DE-80B8-450C-A74A-1E6F3BB4268E}" srcId="{72C57032-6135-44AE-A945-C3047B7E6AA4}" destId="{198F0216-94B5-4EA2-8327-5F2D87BDAD65}" srcOrd="0" destOrd="0" parTransId="{189BD18E-C863-4DBB-8E89-4E5A598B3EF0}" sibTransId="{53D5B488-FC09-4A91-B79B-F24FB65330C5}"/>
    <dgm:cxn modelId="{3125D3EF-C89C-4E81-9B66-9B56F016ABB4}" srcId="{198F0216-94B5-4EA2-8327-5F2D87BDAD65}" destId="{1979A9FF-69AD-42D5-AEC9-E46FD3531EFD}" srcOrd="2" destOrd="0" parTransId="{663804A9-BE2F-44B9-9ADE-4EBF6836B30F}" sibTransId="{8BB15AEC-45B3-4557-9378-33C29B72094A}"/>
    <dgm:cxn modelId="{CE9566F4-9576-49A4-8219-800431119543}" srcId="{4E90FC53-91DB-4B90-AAFE-06418B0293C4}" destId="{F0F86FFE-2258-4247-823B-E4D7D049941E}" srcOrd="2" destOrd="0" parTransId="{127C2660-E3A9-47CD-8685-B4E59735581D}" sibTransId="{815C0E19-233A-46AA-BD4E-2DADAF46DA1F}"/>
    <dgm:cxn modelId="{A64488EA-DE36-4E1F-9188-A38E5F13966A}" type="presParOf" srcId="{26E480BC-918F-4B59-958D-3926122ABB65}" destId="{F7AD3DE3-C078-4AE0-9F39-9CF7FB49E124}" srcOrd="0" destOrd="0" presId="urn:microsoft.com/office/officeart/2005/8/layout/vList5"/>
    <dgm:cxn modelId="{075EF6AB-04B2-4A24-9396-CB805861AC6D}" type="presParOf" srcId="{F7AD3DE3-C078-4AE0-9F39-9CF7FB49E124}" destId="{C4D57625-EDC1-43B3-B669-42C04A62CE8A}" srcOrd="0" destOrd="0" presId="urn:microsoft.com/office/officeart/2005/8/layout/vList5"/>
    <dgm:cxn modelId="{45BA92D8-92AE-4FC4-8D97-215AB3B75CF6}" type="presParOf" srcId="{F7AD3DE3-C078-4AE0-9F39-9CF7FB49E124}" destId="{4BE72777-9262-4889-A52B-55E33444A585}" srcOrd="1" destOrd="0" presId="urn:microsoft.com/office/officeart/2005/8/layout/vList5"/>
    <dgm:cxn modelId="{7AD135EB-1D84-4965-BC91-F55684274417}" type="presParOf" srcId="{26E480BC-918F-4B59-958D-3926122ABB65}" destId="{7A5F991D-B0DB-4C9E-A554-5A2789A663F9}" srcOrd="1" destOrd="0" presId="urn:microsoft.com/office/officeart/2005/8/layout/vList5"/>
    <dgm:cxn modelId="{61048D49-5138-4E5D-9BA8-97CC70EED64F}" type="presParOf" srcId="{26E480BC-918F-4B59-958D-3926122ABB65}" destId="{8A504246-245C-47E7-A307-B47836630948}" srcOrd="2" destOrd="0" presId="urn:microsoft.com/office/officeart/2005/8/layout/vList5"/>
    <dgm:cxn modelId="{FCEC4200-F459-45B9-B025-EA47A707A298}" type="presParOf" srcId="{8A504246-245C-47E7-A307-B47836630948}" destId="{8BF99CA4-8326-40AD-A9B6-34BF36873A20}" srcOrd="0" destOrd="0" presId="urn:microsoft.com/office/officeart/2005/8/layout/vList5"/>
    <dgm:cxn modelId="{FBC6CAD1-7244-439A-B41E-3CE7FDC20977}" type="presParOf" srcId="{8A504246-245C-47E7-A307-B47836630948}" destId="{A21CD09C-2A4A-4C53-B59A-236E59C0016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7AFB9FA-6E36-492A-B3DD-D21EA01EC8D5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022ED368-7134-4B93-BAD5-9549312E0A31}">
      <dgm:prSet phldrT="[Texto]"/>
      <dgm:spPr/>
      <dgm:t>
        <a:bodyPr/>
        <a:lstStyle/>
        <a:p>
          <a:r>
            <a:rPr lang="pt-BR" dirty="0"/>
            <a:t>STJ</a:t>
          </a:r>
        </a:p>
      </dgm:t>
    </dgm:pt>
    <dgm:pt modelId="{932ABDB5-3D90-4061-9550-C212DA7DCEEC}" type="parTrans" cxnId="{FB84B899-756D-4482-857D-82FA5EFA97CA}">
      <dgm:prSet/>
      <dgm:spPr/>
      <dgm:t>
        <a:bodyPr/>
        <a:lstStyle/>
        <a:p>
          <a:endParaRPr lang="pt-BR"/>
        </a:p>
      </dgm:t>
    </dgm:pt>
    <dgm:pt modelId="{7C2D002D-E69B-40C0-ADFA-0C9454512623}" type="sibTrans" cxnId="{FB84B899-756D-4482-857D-82FA5EFA97CA}">
      <dgm:prSet/>
      <dgm:spPr/>
      <dgm:t>
        <a:bodyPr/>
        <a:lstStyle/>
        <a:p>
          <a:endParaRPr lang="pt-BR"/>
        </a:p>
      </dgm:t>
    </dgm:pt>
    <dgm:pt modelId="{E3DEB1E7-C591-4676-9B2A-14AF767157CE}">
      <dgm:prSet phldrT="[Texto]"/>
      <dgm:spPr/>
      <dgm:t>
        <a:bodyPr/>
        <a:lstStyle/>
        <a:p>
          <a:r>
            <a:rPr lang="pt-BR" dirty="0"/>
            <a:t>Julgar 99% a partir de 2015</a:t>
          </a:r>
        </a:p>
      </dgm:t>
    </dgm:pt>
    <dgm:pt modelId="{FADE0739-AE3E-4862-B319-DE0C8E01C8B5}" type="parTrans" cxnId="{79D0805B-543B-48AE-B6B1-23DA05ED4034}">
      <dgm:prSet/>
      <dgm:spPr/>
      <dgm:t>
        <a:bodyPr/>
        <a:lstStyle/>
        <a:p>
          <a:endParaRPr lang="pt-BR"/>
        </a:p>
      </dgm:t>
    </dgm:pt>
    <dgm:pt modelId="{7C609AF3-18FA-4EDE-B2CC-8CD897AF0509}" type="sibTrans" cxnId="{79D0805B-543B-48AE-B6B1-23DA05ED4034}">
      <dgm:prSet/>
      <dgm:spPr/>
      <dgm:t>
        <a:bodyPr/>
        <a:lstStyle/>
        <a:p>
          <a:endParaRPr lang="pt-BR"/>
        </a:p>
      </dgm:t>
    </dgm:pt>
    <dgm:pt modelId="{1C3E7CB6-AF43-49A0-87D1-D40600F885D6}">
      <dgm:prSet phldrT="[Texto]"/>
      <dgm:spPr/>
      <dgm:t>
        <a:bodyPr/>
        <a:lstStyle/>
        <a:p>
          <a:r>
            <a:rPr lang="pt-BR" dirty="0"/>
            <a:t>107,86% de cumprimento</a:t>
          </a:r>
        </a:p>
      </dgm:t>
    </dgm:pt>
    <dgm:pt modelId="{357A08D5-221C-423A-9717-BC40878A9DC6}" type="parTrans" cxnId="{D7C10D0E-0DD3-43B6-A511-61956460A181}">
      <dgm:prSet/>
      <dgm:spPr/>
      <dgm:t>
        <a:bodyPr/>
        <a:lstStyle/>
        <a:p>
          <a:endParaRPr lang="pt-BR"/>
        </a:p>
      </dgm:t>
    </dgm:pt>
    <dgm:pt modelId="{25452251-5559-4EAE-9734-66F3A46EEF02}" type="sibTrans" cxnId="{D7C10D0E-0DD3-43B6-A511-61956460A181}">
      <dgm:prSet/>
      <dgm:spPr/>
      <dgm:t>
        <a:bodyPr/>
        <a:lstStyle/>
        <a:p>
          <a:endParaRPr lang="pt-BR"/>
        </a:p>
      </dgm:t>
    </dgm:pt>
    <dgm:pt modelId="{2CDA808F-9198-40CB-89BB-4D95E14E3A2C}">
      <dgm:prSet phldrT="[Texto]"/>
      <dgm:spPr/>
      <dgm:t>
        <a:bodyPr/>
        <a:lstStyle/>
        <a:p>
          <a:r>
            <a:rPr lang="pt-BR" dirty="0"/>
            <a:t>TST</a:t>
          </a:r>
        </a:p>
      </dgm:t>
    </dgm:pt>
    <dgm:pt modelId="{9264D6B4-2F48-4F1B-A7C9-0B61C40CDC8D}" type="parTrans" cxnId="{C1C7247D-36A3-45B2-8388-925AA035158C}">
      <dgm:prSet/>
      <dgm:spPr/>
      <dgm:t>
        <a:bodyPr/>
        <a:lstStyle/>
        <a:p>
          <a:endParaRPr lang="pt-BR"/>
        </a:p>
      </dgm:t>
    </dgm:pt>
    <dgm:pt modelId="{42FC3332-63C8-48CE-A2CC-20200666FFE4}" type="sibTrans" cxnId="{C1C7247D-36A3-45B2-8388-925AA035158C}">
      <dgm:prSet/>
      <dgm:spPr/>
      <dgm:t>
        <a:bodyPr/>
        <a:lstStyle/>
        <a:p>
          <a:endParaRPr lang="pt-BR"/>
        </a:p>
      </dgm:t>
    </dgm:pt>
    <dgm:pt modelId="{F19B475A-5A07-4D55-A1D6-280209F2D5C2}">
      <dgm:prSet phldrT="[Texto]"/>
      <dgm:spPr/>
      <dgm:t>
        <a:bodyPr/>
        <a:lstStyle/>
        <a:p>
          <a:r>
            <a:rPr lang="pt-BR" dirty="0"/>
            <a:t>Julgar 100% até 2018</a:t>
          </a:r>
        </a:p>
      </dgm:t>
    </dgm:pt>
    <dgm:pt modelId="{BB6758E6-FAE8-49FB-96B1-02C85D773147}" type="parTrans" cxnId="{16699346-F399-4DDE-ACBC-B59F2BB888D7}">
      <dgm:prSet/>
      <dgm:spPr/>
      <dgm:t>
        <a:bodyPr/>
        <a:lstStyle/>
        <a:p>
          <a:endParaRPr lang="pt-BR"/>
        </a:p>
      </dgm:t>
    </dgm:pt>
    <dgm:pt modelId="{EDBF75B3-1498-40F3-8FE8-5689EABA401D}" type="sibTrans" cxnId="{16699346-F399-4DDE-ACBC-B59F2BB888D7}">
      <dgm:prSet/>
      <dgm:spPr/>
      <dgm:t>
        <a:bodyPr/>
        <a:lstStyle/>
        <a:p>
          <a:endParaRPr lang="pt-BR"/>
        </a:p>
      </dgm:t>
    </dgm:pt>
    <dgm:pt modelId="{FF54452E-B8C4-4EC0-8914-339E352FDAD2}">
      <dgm:prSet phldrT="[Texto]"/>
      <dgm:spPr/>
      <dgm:t>
        <a:bodyPr/>
        <a:lstStyle/>
        <a:p>
          <a:r>
            <a:rPr lang="pt-BR" dirty="0"/>
            <a:t>100,00 % de cumprimento</a:t>
          </a:r>
        </a:p>
      </dgm:t>
    </dgm:pt>
    <dgm:pt modelId="{A7607F48-1460-4B0E-B4E8-07215776226F}" type="parTrans" cxnId="{90CE2C5F-3AF4-406F-9E4B-9F2FC88D424D}">
      <dgm:prSet/>
      <dgm:spPr/>
      <dgm:t>
        <a:bodyPr/>
        <a:lstStyle/>
        <a:p>
          <a:endParaRPr lang="pt-BR"/>
        </a:p>
      </dgm:t>
    </dgm:pt>
    <dgm:pt modelId="{397DA594-A5D8-46EC-82EB-A26C87BE0915}" type="sibTrans" cxnId="{90CE2C5F-3AF4-406F-9E4B-9F2FC88D424D}">
      <dgm:prSet/>
      <dgm:spPr/>
      <dgm:t>
        <a:bodyPr/>
        <a:lstStyle/>
        <a:p>
          <a:endParaRPr lang="pt-BR"/>
        </a:p>
      </dgm:t>
    </dgm:pt>
    <dgm:pt modelId="{43C52AAC-2B47-4EC6-8D2C-5320C2825486}">
      <dgm:prSet phldrT="[Texto]"/>
      <dgm:spPr/>
      <dgm:t>
        <a:bodyPr/>
        <a:lstStyle/>
        <a:p>
          <a:r>
            <a:rPr lang="pt-BR" dirty="0"/>
            <a:t>1º grau Estadual</a:t>
          </a:r>
        </a:p>
      </dgm:t>
    </dgm:pt>
    <dgm:pt modelId="{94D86C28-2558-472B-AB00-17F95A067CE3}" type="parTrans" cxnId="{B303C7E7-DF1D-481A-92A6-DBBC3E98D8E0}">
      <dgm:prSet/>
      <dgm:spPr/>
      <dgm:t>
        <a:bodyPr/>
        <a:lstStyle/>
        <a:p>
          <a:endParaRPr lang="pt-BR"/>
        </a:p>
      </dgm:t>
    </dgm:pt>
    <dgm:pt modelId="{A85AFD4F-A799-45DD-8235-FBE57224902C}" type="sibTrans" cxnId="{B303C7E7-DF1D-481A-92A6-DBBC3E98D8E0}">
      <dgm:prSet/>
      <dgm:spPr/>
      <dgm:t>
        <a:bodyPr/>
        <a:lstStyle/>
        <a:p>
          <a:endParaRPr lang="pt-BR"/>
        </a:p>
      </dgm:t>
    </dgm:pt>
    <dgm:pt modelId="{A2AED5E7-DC76-46E5-B4D1-EAC339AE2620}">
      <dgm:prSet phldrT="[Texto]"/>
      <dgm:spPr/>
      <dgm:t>
        <a:bodyPr/>
        <a:lstStyle/>
        <a:p>
          <a:r>
            <a:rPr lang="pt-BR" dirty="0"/>
            <a:t>Julgar 60% até 2017</a:t>
          </a:r>
        </a:p>
      </dgm:t>
    </dgm:pt>
    <dgm:pt modelId="{216F3060-9D40-47B3-87A8-838C7F174902}" type="parTrans" cxnId="{1D6034FD-D351-4E88-A9A4-0F47E4F5A63B}">
      <dgm:prSet/>
      <dgm:spPr/>
      <dgm:t>
        <a:bodyPr/>
        <a:lstStyle/>
        <a:p>
          <a:endParaRPr lang="pt-BR"/>
        </a:p>
      </dgm:t>
    </dgm:pt>
    <dgm:pt modelId="{D40D0A2D-55A0-4C42-BF51-CB87E451AEA5}" type="sibTrans" cxnId="{1D6034FD-D351-4E88-A9A4-0F47E4F5A63B}">
      <dgm:prSet/>
      <dgm:spPr/>
      <dgm:t>
        <a:bodyPr/>
        <a:lstStyle/>
        <a:p>
          <a:endParaRPr lang="pt-BR"/>
        </a:p>
      </dgm:t>
    </dgm:pt>
    <dgm:pt modelId="{5E8172AA-98CD-414D-9F79-FB0E256456B6}">
      <dgm:prSet phldrT="[Texto]"/>
      <dgm:spPr/>
      <dgm:t>
        <a:bodyPr/>
        <a:lstStyle/>
        <a:p>
          <a:r>
            <a:rPr lang="pt-BR" dirty="0"/>
            <a:t>108,27% de cumprimento</a:t>
          </a:r>
        </a:p>
      </dgm:t>
    </dgm:pt>
    <dgm:pt modelId="{5E9E79B1-5AD6-4E71-BF2B-BA3A61DAC4CF}" type="parTrans" cxnId="{8692BD19-A33E-4D64-B6E1-E878361C8442}">
      <dgm:prSet/>
      <dgm:spPr/>
      <dgm:t>
        <a:bodyPr/>
        <a:lstStyle/>
        <a:p>
          <a:endParaRPr lang="pt-BR"/>
        </a:p>
      </dgm:t>
    </dgm:pt>
    <dgm:pt modelId="{DECEF5E5-5243-4A09-B939-9820992F186C}" type="sibTrans" cxnId="{8692BD19-A33E-4D64-B6E1-E878361C8442}">
      <dgm:prSet/>
      <dgm:spPr/>
      <dgm:t>
        <a:bodyPr/>
        <a:lstStyle/>
        <a:p>
          <a:endParaRPr lang="pt-BR"/>
        </a:p>
      </dgm:t>
    </dgm:pt>
    <dgm:pt modelId="{04C0C3DD-4BB7-4C76-AF50-0348CA230FF4}">
      <dgm:prSet/>
      <dgm:spPr/>
      <dgm:t>
        <a:bodyPr/>
        <a:lstStyle/>
        <a:p>
          <a:r>
            <a:rPr lang="pt-BR" dirty="0"/>
            <a:t>2º grau Estadual</a:t>
          </a:r>
        </a:p>
      </dgm:t>
    </dgm:pt>
    <dgm:pt modelId="{237A889C-4525-4D93-8F34-340163D3E19B}" type="parTrans" cxnId="{29F8DC9B-20E2-4337-BBEF-39FB4A1819F3}">
      <dgm:prSet/>
      <dgm:spPr/>
      <dgm:t>
        <a:bodyPr/>
        <a:lstStyle/>
        <a:p>
          <a:endParaRPr lang="pt-BR"/>
        </a:p>
      </dgm:t>
    </dgm:pt>
    <dgm:pt modelId="{A7407577-F891-476D-B49D-B282494726F5}" type="sibTrans" cxnId="{29F8DC9B-20E2-4337-BBEF-39FB4A1819F3}">
      <dgm:prSet/>
      <dgm:spPr/>
      <dgm:t>
        <a:bodyPr/>
        <a:lstStyle/>
        <a:p>
          <a:endParaRPr lang="pt-BR"/>
        </a:p>
      </dgm:t>
    </dgm:pt>
    <dgm:pt modelId="{05660F4A-4FF2-4893-872A-7F4A46577B30}">
      <dgm:prSet/>
      <dgm:spPr/>
      <dgm:t>
        <a:bodyPr/>
        <a:lstStyle/>
        <a:p>
          <a:r>
            <a:rPr lang="pt-BR" dirty="0"/>
            <a:t>Julgar 80% até 2019</a:t>
          </a:r>
        </a:p>
      </dgm:t>
    </dgm:pt>
    <dgm:pt modelId="{C6E56F63-916F-4EEF-BED6-7CD005A4302C}" type="parTrans" cxnId="{F71523ED-200C-4399-A548-EEEFC6CC6FB0}">
      <dgm:prSet/>
      <dgm:spPr/>
      <dgm:t>
        <a:bodyPr/>
        <a:lstStyle/>
        <a:p>
          <a:endParaRPr lang="pt-BR"/>
        </a:p>
      </dgm:t>
    </dgm:pt>
    <dgm:pt modelId="{B36C3357-1FC7-4AB5-993B-E0DC9458DF6D}" type="sibTrans" cxnId="{F71523ED-200C-4399-A548-EEEFC6CC6FB0}">
      <dgm:prSet/>
      <dgm:spPr/>
      <dgm:t>
        <a:bodyPr/>
        <a:lstStyle/>
        <a:p>
          <a:endParaRPr lang="pt-BR"/>
        </a:p>
      </dgm:t>
    </dgm:pt>
    <dgm:pt modelId="{D2DD0C2B-09AD-42A5-AEE0-EAE9B8BA884A}">
      <dgm:prSet/>
      <dgm:spPr/>
      <dgm:t>
        <a:bodyPr/>
        <a:lstStyle/>
        <a:p>
          <a:r>
            <a:rPr lang="pt-BR" dirty="0"/>
            <a:t>118,07% de cumprimento</a:t>
          </a:r>
        </a:p>
      </dgm:t>
    </dgm:pt>
    <dgm:pt modelId="{58346F83-615A-4B84-A386-E593A2058A37}" type="parTrans" cxnId="{ECFC776F-8C5A-4E10-B1B0-67784BC822B1}">
      <dgm:prSet/>
      <dgm:spPr/>
      <dgm:t>
        <a:bodyPr/>
        <a:lstStyle/>
        <a:p>
          <a:endParaRPr lang="pt-BR"/>
        </a:p>
      </dgm:t>
    </dgm:pt>
    <dgm:pt modelId="{F185F32F-7A31-44F5-BCA3-8907381A8DE4}" type="sibTrans" cxnId="{ECFC776F-8C5A-4E10-B1B0-67784BC822B1}">
      <dgm:prSet/>
      <dgm:spPr/>
      <dgm:t>
        <a:bodyPr/>
        <a:lstStyle/>
        <a:p>
          <a:endParaRPr lang="pt-BR"/>
        </a:p>
      </dgm:t>
    </dgm:pt>
    <dgm:pt modelId="{D43FE64C-0CBC-45A8-AF9D-A1B3C58131CB}" type="pres">
      <dgm:prSet presAssocID="{67AFB9FA-6E36-492A-B3DD-D21EA01EC8D5}" presName="theList" presStyleCnt="0">
        <dgm:presLayoutVars>
          <dgm:dir/>
          <dgm:animLvl val="lvl"/>
          <dgm:resizeHandles val="exact"/>
        </dgm:presLayoutVars>
      </dgm:prSet>
      <dgm:spPr/>
    </dgm:pt>
    <dgm:pt modelId="{6D5409C0-9AAA-48E0-A5D7-AA57B4C9A6D7}" type="pres">
      <dgm:prSet presAssocID="{022ED368-7134-4B93-BAD5-9549312E0A31}" presName="compNode" presStyleCnt="0"/>
      <dgm:spPr/>
    </dgm:pt>
    <dgm:pt modelId="{3DC941EE-C05B-474A-AE5A-9442ACA19E6B}" type="pres">
      <dgm:prSet presAssocID="{022ED368-7134-4B93-BAD5-9549312E0A31}" presName="aNode" presStyleLbl="bgShp" presStyleIdx="0" presStyleCnt="4" custLinFactNeighborX="-71359" custLinFactNeighborY="11244"/>
      <dgm:spPr/>
    </dgm:pt>
    <dgm:pt modelId="{8A820810-A67B-4E5E-8A05-31A27E0401AF}" type="pres">
      <dgm:prSet presAssocID="{022ED368-7134-4B93-BAD5-9549312E0A31}" presName="textNode" presStyleLbl="bgShp" presStyleIdx="0" presStyleCnt="4"/>
      <dgm:spPr/>
    </dgm:pt>
    <dgm:pt modelId="{20291EBF-3FD3-4B57-B6C0-29ECDE63C6B2}" type="pres">
      <dgm:prSet presAssocID="{022ED368-7134-4B93-BAD5-9549312E0A31}" presName="compChildNode" presStyleCnt="0"/>
      <dgm:spPr/>
    </dgm:pt>
    <dgm:pt modelId="{DBB300EA-2794-4E81-9B34-95F97B8B812A}" type="pres">
      <dgm:prSet presAssocID="{022ED368-7134-4B93-BAD5-9549312E0A31}" presName="theInnerList" presStyleCnt="0"/>
      <dgm:spPr/>
    </dgm:pt>
    <dgm:pt modelId="{F1BA1963-BDE0-4D04-8491-D7BFF8F598A0}" type="pres">
      <dgm:prSet presAssocID="{E3DEB1E7-C591-4676-9B2A-14AF767157CE}" presName="childNode" presStyleLbl="node1" presStyleIdx="0" presStyleCnt="8">
        <dgm:presLayoutVars>
          <dgm:bulletEnabled val="1"/>
        </dgm:presLayoutVars>
      </dgm:prSet>
      <dgm:spPr/>
    </dgm:pt>
    <dgm:pt modelId="{050CE743-FBA2-4FF5-BC20-4434FA05FD17}" type="pres">
      <dgm:prSet presAssocID="{E3DEB1E7-C591-4676-9B2A-14AF767157CE}" presName="aSpace2" presStyleCnt="0"/>
      <dgm:spPr/>
    </dgm:pt>
    <dgm:pt modelId="{0E78F12F-0FCB-4162-AC39-98FCCD120EA6}" type="pres">
      <dgm:prSet presAssocID="{1C3E7CB6-AF43-49A0-87D1-D40600F885D6}" presName="childNode" presStyleLbl="node1" presStyleIdx="1" presStyleCnt="8">
        <dgm:presLayoutVars>
          <dgm:bulletEnabled val="1"/>
        </dgm:presLayoutVars>
      </dgm:prSet>
      <dgm:spPr/>
    </dgm:pt>
    <dgm:pt modelId="{4768461C-3193-42B2-AAF0-AD941FF0CD20}" type="pres">
      <dgm:prSet presAssocID="{022ED368-7134-4B93-BAD5-9549312E0A31}" presName="aSpace" presStyleCnt="0"/>
      <dgm:spPr/>
    </dgm:pt>
    <dgm:pt modelId="{929BC042-5049-4C96-A32D-0528B84A119B}" type="pres">
      <dgm:prSet presAssocID="{2CDA808F-9198-40CB-89BB-4D95E14E3A2C}" presName="compNode" presStyleCnt="0"/>
      <dgm:spPr/>
    </dgm:pt>
    <dgm:pt modelId="{8A08406B-2F26-4292-90F2-9452AE2A164F}" type="pres">
      <dgm:prSet presAssocID="{2CDA808F-9198-40CB-89BB-4D95E14E3A2C}" presName="aNode" presStyleLbl="bgShp" presStyleIdx="1" presStyleCnt="4"/>
      <dgm:spPr/>
    </dgm:pt>
    <dgm:pt modelId="{549F63B6-D5BB-4D4F-9156-9936D9E51E93}" type="pres">
      <dgm:prSet presAssocID="{2CDA808F-9198-40CB-89BB-4D95E14E3A2C}" presName="textNode" presStyleLbl="bgShp" presStyleIdx="1" presStyleCnt="4"/>
      <dgm:spPr/>
    </dgm:pt>
    <dgm:pt modelId="{00866C77-3FC9-4D5F-8B2D-669CA3037075}" type="pres">
      <dgm:prSet presAssocID="{2CDA808F-9198-40CB-89BB-4D95E14E3A2C}" presName="compChildNode" presStyleCnt="0"/>
      <dgm:spPr/>
    </dgm:pt>
    <dgm:pt modelId="{8206720B-3983-4C22-8BE5-2A6C3C731B9C}" type="pres">
      <dgm:prSet presAssocID="{2CDA808F-9198-40CB-89BB-4D95E14E3A2C}" presName="theInnerList" presStyleCnt="0"/>
      <dgm:spPr/>
    </dgm:pt>
    <dgm:pt modelId="{32E3A540-2593-46BC-BECF-09BC19D24A60}" type="pres">
      <dgm:prSet presAssocID="{F19B475A-5A07-4D55-A1D6-280209F2D5C2}" presName="childNode" presStyleLbl="node1" presStyleIdx="2" presStyleCnt="8">
        <dgm:presLayoutVars>
          <dgm:bulletEnabled val="1"/>
        </dgm:presLayoutVars>
      </dgm:prSet>
      <dgm:spPr/>
    </dgm:pt>
    <dgm:pt modelId="{5FBE2338-9623-4B27-A3A3-BDE5C2A99C0B}" type="pres">
      <dgm:prSet presAssocID="{F19B475A-5A07-4D55-A1D6-280209F2D5C2}" presName="aSpace2" presStyleCnt="0"/>
      <dgm:spPr/>
    </dgm:pt>
    <dgm:pt modelId="{7CF94E75-0EC9-48C6-82FC-E203EA77039A}" type="pres">
      <dgm:prSet presAssocID="{FF54452E-B8C4-4EC0-8914-339E352FDAD2}" presName="childNode" presStyleLbl="node1" presStyleIdx="3" presStyleCnt="8">
        <dgm:presLayoutVars>
          <dgm:bulletEnabled val="1"/>
        </dgm:presLayoutVars>
      </dgm:prSet>
      <dgm:spPr/>
    </dgm:pt>
    <dgm:pt modelId="{2EAA3223-9C21-4536-A583-126C00FCBC54}" type="pres">
      <dgm:prSet presAssocID="{2CDA808F-9198-40CB-89BB-4D95E14E3A2C}" presName="aSpace" presStyleCnt="0"/>
      <dgm:spPr/>
    </dgm:pt>
    <dgm:pt modelId="{BD331211-97F8-4579-B90C-25E616B30B83}" type="pres">
      <dgm:prSet presAssocID="{43C52AAC-2B47-4EC6-8D2C-5320C2825486}" presName="compNode" presStyleCnt="0"/>
      <dgm:spPr/>
    </dgm:pt>
    <dgm:pt modelId="{2363F7CB-2557-4744-818D-A40A26FB5C52}" type="pres">
      <dgm:prSet presAssocID="{43C52AAC-2B47-4EC6-8D2C-5320C2825486}" presName="aNode" presStyleLbl="bgShp" presStyleIdx="2" presStyleCnt="4"/>
      <dgm:spPr/>
    </dgm:pt>
    <dgm:pt modelId="{5D9B939C-BA2C-4E97-8064-E42F949D44DB}" type="pres">
      <dgm:prSet presAssocID="{43C52AAC-2B47-4EC6-8D2C-5320C2825486}" presName="textNode" presStyleLbl="bgShp" presStyleIdx="2" presStyleCnt="4"/>
      <dgm:spPr/>
    </dgm:pt>
    <dgm:pt modelId="{FC1F5CCF-B4C1-40B5-8313-89ABBD49E8E8}" type="pres">
      <dgm:prSet presAssocID="{43C52AAC-2B47-4EC6-8D2C-5320C2825486}" presName="compChildNode" presStyleCnt="0"/>
      <dgm:spPr/>
    </dgm:pt>
    <dgm:pt modelId="{77AA1341-3104-4882-942B-F1A92C04F06B}" type="pres">
      <dgm:prSet presAssocID="{43C52AAC-2B47-4EC6-8D2C-5320C2825486}" presName="theInnerList" presStyleCnt="0"/>
      <dgm:spPr/>
    </dgm:pt>
    <dgm:pt modelId="{F221570A-8FB9-4F21-ADC0-2BB199E95ABE}" type="pres">
      <dgm:prSet presAssocID="{A2AED5E7-DC76-46E5-B4D1-EAC339AE2620}" presName="childNode" presStyleLbl="node1" presStyleIdx="4" presStyleCnt="8">
        <dgm:presLayoutVars>
          <dgm:bulletEnabled val="1"/>
        </dgm:presLayoutVars>
      </dgm:prSet>
      <dgm:spPr/>
    </dgm:pt>
    <dgm:pt modelId="{67944498-7A45-4DFA-BDE0-14CA57F98A6E}" type="pres">
      <dgm:prSet presAssocID="{A2AED5E7-DC76-46E5-B4D1-EAC339AE2620}" presName="aSpace2" presStyleCnt="0"/>
      <dgm:spPr/>
    </dgm:pt>
    <dgm:pt modelId="{FC639EFD-E184-4A5E-B69A-C649C51C4A28}" type="pres">
      <dgm:prSet presAssocID="{5E8172AA-98CD-414D-9F79-FB0E256456B6}" presName="childNode" presStyleLbl="node1" presStyleIdx="5" presStyleCnt="8">
        <dgm:presLayoutVars>
          <dgm:bulletEnabled val="1"/>
        </dgm:presLayoutVars>
      </dgm:prSet>
      <dgm:spPr/>
    </dgm:pt>
    <dgm:pt modelId="{5A56409E-08A2-49F1-90C6-E730714F5BD0}" type="pres">
      <dgm:prSet presAssocID="{43C52AAC-2B47-4EC6-8D2C-5320C2825486}" presName="aSpace" presStyleCnt="0"/>
      <dgm:spPr/>
    </dgm:pt>
    <dgm:pt modelId="{1238730A-7567-44DB-A46A-1D248199DD25}" type="pres">
      <dgm:prSet presAssocID="{04C0C3DD-4BB7-4C76-AF50-0348CA230FF4}" presName="compNode" presStyleCnt="0"/>
      <dgm:spPr/>
    </dgm:pt>
    <dgm:pt modelId="{3F59731F-4BDD-48D0-AEAA-369AE4046DD8}" type="pres">
      <dgm:prSet presAssocID="{04C0C3DD-4BB7-4C76-AF50-0348CA230FF4}" presName="aNode" presStyleLbl="bgShp" presStyleIdx="3" presStyleCnt="4"/>
      <dgm:spPr/>
    </dgm:pt>
    <dgm:pt modelId="{68CCE9BA-2934-474E-B09C-24BDFFC81791}" type="pres">
      <dgm:prSet presAssocID="{04C0C3DD-4BB7-4C76-AF50-0348CA230FF4}" presName="textNode" presStyleLbl="bgShp" presStyleIdx="3" presStyleCnt="4"/>
      <dgm:spPr/>
    </dgm:pt>
    <dgm:pt modelId="{5D1BDC32-07CE-47F4-A02D-0E26AE835542}" type="pres">
      <dgm:prSet presAssocID="{04C0C3DD-4BB7-4C76-AF50-0348CA230FF4}" presName="compChildNode" presStyleCnt="0"/>
      <dgm:spPr/>
    </dgm:pt>
    <dgm:pt modelId="{AC296AB1-8787-44CC-A0F2-CB8742825BC2}" type="pres">
      <dgm:prSet presAssocID="{04C0C3DD-4BB7-4C76-AF50-0348CA230FF4}" presName="theInnerList" presStyleCnt="0"/>
      <dgm:spPr/>
    </dgm:pt>
    <dgm:pt modelId="{B01557F5-9EE1-4713-85F6-A614B0D610AD}" type="pres">
      <dgm:prSet presAssocID="{05660F4A-4FF2-4893-872A-7F4A46577B30}" presName="childNode" presStyleLbl="node1" presStyleIdx="6" presStyleCnt="8">
        <dgm:presLayoutVars>
          <dgm:bulletEnabled val="1"/>
        </dgm:presLayoutVars>
      </dgm:prSet>
      <dgm:spPr/>
    </dgm:pt>
    <dgm:pt modelId="{CAD5A64C-3F0E-4B74-B7FF-4277E2BD4D22}" type="pres">
      <dgm:prSet presAssocID="{05660F4A-4FF2-4893-872A-7F4A46577B30}" presName="aSpace2" presStyleCnt="0"/>
      <dgm:spPr/>
    </dgm:pt>
    <dgm:pt modelId="{B21DAA0D-E4BA-4C14-8BCA-5E019F10A3B5}" type="pres">
      <dgm:prSet presAssocID="{D2DD0C2B-09AD-42A5-AEE0-EAE9B8BA884A}" presName="childNode" presStyleLbl="node1" presStyleIdx="7" presStyleCnt="8">
        <dgm:presLayoutVars>
          <dgm:bulletEnabled val="1"/>
        </dgm:presLayoutVars>
      </dgm:prSet>
      <dgm:spPr/>
    </dgm:pt>
  </dgm:ptLst>
  <dgm:cxnLst>
    <dgm:cxn modelId="{F2DE1004-ADEA-4A8F-9A52-4D97969C599F}" type="presOf" srcId="{43C52AAC-2B47-4EC6-8D2C-5320C2825486}" destId="{5D9B939C-BA2C-4E97-8064-E42F949D44DB}" srcOrd="1" destOrd="0" presId="urn:microsoft.com/office/officeart/2005/8/layout/lProcess2"/>
    <dgm:cxn modelId="{53C14307-24DC-4EB1-B033-17DF7C273E6D}" type="presOf" srcId="{022ED368-7134-4B93-BAD5-9549312E0A31}" destId="{8A820810-A67B-4E5E-8A05-31A27E0401AF}" srcOrd="1" destOrd="0" presId="urn:microsoft.com/office/officeart/2005/8/layout/lProcess2"/>
    <dgm:cxn modelId="{FC018D0D-F55D-42A5-BDD3-D5EDAB0B5E1E}" type="presOf" srcId="{A2AED5E7-DC76-46E5-B4D1-EAC339AE2620}" destId="{F221570A-8FB9-4F21-ADC0-2BB199E95ABE}" srcOrd="0" destOrd="0" presId="urn:microsoft.com/office/officeart/2005/8/layout/lProcess2"/>
    <dgm:cxn modelId="{D7C10D0E-0DD3-43B6-A511-61956460A181}" srcId="{022ED368-7134-4B93-BAD5-9549312E0A31}" destId="{1C3E7CB6-AF43-49A0-87D1-D40600F885D6}" srcOrd="1" destOrd="0" parTransId="{357A08D5-221C-423A-9717-BC40878A9DC6}" sibTransId="{25452251-5559-4EAE-9734-66F3A46EEF02}"/>
    <dgm:cxn modelId="{8692BD19-A33E-4D64-B6E1-E878361C8442}" srcId="{43C52AAC-2B47-4EC6-8D2C-5320C2825486}" destId="{5E8172AA-98CD-414D-9F79-FB0E256456B6}" srcOrd="1" destOrd="0" parTransId="{5E9E79B1-5AD6-4E71-BF2B-BA3A61DAC4CF}" sibTransId="{DECEF5E5-5243-4A09-B939-9820992F186C}"/>
    <dgm:cxn modelId="{92E3992A-EB8A-41A3-A751-30287DC21871}" type="presOf" srcId="{E3DEB1E7-C591-4676-9B2A-14AF767157CE}" destId="{F1BA1963-BDE0-4D04-8491-D7BFF8F598A0}" srcOrd="0" destOrd="0" presId="urn:microsoft.com/office/officeart/2005/8/layout/lProcess2"/>
    <dgm:cxn modelId="{79D0805B-543B-48AE-B6B1-23DA05ED4034}" srcId="{022ED368-7134-4B93-BAD5-9549312E0A31}" destId="{E3DEB1E7-C591-4676-9B2A-14AF767157CE}" srcOrd="0" destOrd="0" parTransId="{FADE0739-AE3E-4862-B319-DE0C8E01C8B5}" sibTransId="{7C609AF3-18FA-4EDE-B2CC-8CD897AF0509}"/>
    <dgm:cxn modelId="{3D8FE35E-CD6C-453E-B4F3-6EE6F4F3552A}" type="presOf" srcId="{05660F4A-4FF2-4893-872A-7F4A46577B30}" destId="{B01557F5-9EE1-4713-85F6-A614B0D610AD}" srcOrd="0" destOrd="0" presId="urn:microsoft.com/office/officeart/2005/8/layout/lProcess2"/>
    <dgm:cxn modelId="{90CE2C5F-3AF4-406F-9E4B-9F2FC88D424D}" srcId="{2CDA808F-9198-40CB-89BB-4D95E14E3A2C}" destId="{FF54452E-B8C4-4EC0-8914-339E352FDAD2}" srcOrd="1" destOrd="0" parTransId="{A7607F48-1460-4B0E-B4E8-07215776226F}" sibTransId="{397DA594-A5D8-46EC-82EB-A26C87BE0915}"/>
    <dgm:cxn modelId="{16699346-F399-4DDE-ACBC-B59F2BB888D7}" srcId="{2CDA808F-9198-40CB-89BB-4D95E14E3A2C}" destId="{F19B475A-5A07-4D55-A1D6-280209F2D5C2}" srcOrd="0" destOrd="0" parTransId="{BB6758E6-FAE8-49FB-96B1-02C85D773147}" sibTransId="{EDBF75B3-1498-40F3-8FE8-5689EABA401D}"/>
    <dgm:cxn modelId="{ECFC776F-8C5A-4E10-B1B0-67784BC822B1}" srcId="{04C0C3DD-4BB7-4C76-AF50-0348CA230FF4}" destId="{D2DD0C2B-09AD-42A5-AEE0-EAE9B8BA884A}" srcOrd="1" destOrd="0" parTransId="{58346F83-615A-4B84-A386-E593A2058A37}" sibTransId="{F185F32F-7A31-44F5-BCA3-8907381A8DE4}"/>
    <dgm:cxn modelId="{2DE84A71-054A-4520-824B-7FF9214AEE87}" type="presOf" srcId="{04C0C3DD-4BB7-4C76-AF50-0348CA230FF4}" destId="{3F59731F-4BDD-48D0-AEAA-369AE4046DD8}" srcOrd="0" destOrd="0" presId="urn:microsoft.com/office/officeart/2005/8/layout/lProcess2"/>
    <dgm:cxn modelId="{C1C7247D-36A3-45B2-8388-925AA035158C}" srcId="{67AFB9FA-6E36-492A-B3DD-D21EA01EC8D5}" destId="{2CDA808F-9198-40CB-89BB-4D95E14E3A2C}" srcOrd="1" destOrd="0" parTransId="{9264D6B4-2F48-4F1B-A7C9-0B61C40CDC8D}" sibTransId="{42FC3332-63C8-48CE-A2CC-20200666FFE4}"/>
    <dgm:cxn modelId="{CDCE1F7F-62D0-400E-9C2E-2AC75D89807C}" type="presOf" srcId="{D2DD0C2B-09AD-42A5-AEE0-EAE9B8BA884A}" destId="{B21DAA0D-E4BA-4C14-8BCA-5E019F10A3B5}" srcOrd="0" destOrd="0" presId="urn:microsoft.com/office/officeart/2005/8/layout/lProcess2"/>
    <dgm:cxn modelId="{6DC7338D-2863-4437-BF6D-990CF68BC63C}" type="presOf" srcId="{2CDA808F-9198-40CB-89BB-4D95E14E3A2C}" destId="{549F63B6-D5BB-4D4F-9156-9936D9E51E93}" srcOrd="1" destOrd="0" presId="urn:microsoft.com/office/officeart/2005/8/layout/lProcess2"/>
    <dgm:cxn modelId="{6CE09A96-D74A-4380-AD54-5F09B9691D23}" type="presOf" srcId="{43C52AAC-2B47-4EC6-8D2C-5320C2825486}" destId="{2363F7CB-2557-4744-818D-A40A26FB5C52}" srcOrd="0" destOrd="0" presId="urn:microsoft.com/office/officeart/2005/8/layout/lProcess2"/>
    <dgm:cxn modelId="{FB84B899-756D-4482-857D-82FA5EFA97CA}" srcId="{67AFB9FA-6E36-492A-B3DD-D21EA01EC8D5}" destId="{022ED368-7134-4B93-BAD5-9549312E0A31}" srcOrd="0" destOrd="0" parTransId="{932ABDB5-3D90-4061-9550-C212DA7DCEEC}" sibTransId="{7C2D002D-E69B-40C0-ADFA-0C9454512623}"/>
    <dgm:cxn modelId="{29F8DC9B-20E2-4337-BBEF-39FB4A1819F3}" srcId="{67AFB9FA-6E36-492A-B3DD-D21EA01EC8D5}" destId="{04C0C3DD-4BB7-4C76-AF50-0348CA230FF4}" srcOrd="3" destOrd="0" parTransId="{237A889C-4525-4D93-8F34-340163D3E19B}" sibTransId="{A7407577-F891-476D-B49D-B282494726F5}"/>
    <dgm:cxn modelId="{92FE69A3-86CC-4A4A-AE14-36D4CEF5D844}" type="presOf" srcId="{67AFB9FA-6E36-492A-B3DD-D21EA01EC8D5}" destId="{D43FE64C-0CBC-45A8-AF9D-A1B3C58131CB}" srcOrd="0" destOrd="0" presId="urn:microsoft.com/office/officeart/2005/8/layout/lProcess2"/>
    <dgm:cxn modelId="{46405BA5-FDF0-41F2-919D-6696B103A255}" type="presOf" srcId="{F19B475A-5A07-4D55-A1D6-280209F2D5C2}" destId="{32E3A540-2593-46BC-BECF-09BC19D24A60}" srcOrd="0" destOrd="0" presId="urn:microsoft.com/office/officeart/2005/8/layout/lProcess2"/>
    <dgm:cxn modelId="{14D1BFA7-0870-4155-A2A8-EC942E2C6F80}" type="presOf" srcId="{1C3E7CB6-AF43-49A0-87D1-D40600F885D6}" destId="{0E78F12F-0FCB-4162-AC39-98FCCD120EA6}" srcOrd="0" destOrd="0" presId="urn:microsoft.com/office/officeart/2005/8/layout/lProcess2"/>
    <dgm:cxn modelId="{1AC01BA9-9B62-4F6C-AC3F-0384C8DFF393}" type="presOf" srcId="{5E8172AA-98CD-414D-9F79-FB0E256456B6}" destId="{FC639EFD-E184-4A5E-B69A-C649C51C4A28}" srcOrd="0" destOrd="0" presId="urn:microsoft.com/office/officeart/2005/8/layout/lProcess2"/>
    <dgm:cxn modelId="{2F4D55B2-08A9-4951-A753-ECE15DA9B651}" type="presOf" srcId="{FF54452E-B8C4-4EC0-8914-339E352FDAD2}" destId="{7CF94E75-0EC9-48C6-82FC-E203EA77039A}" srcOrd="0" destOrd="0" presId="urn:microsoft.com/office/officeart/2005/8/layout/lProcess2"/>
    <dgm:cxn modelId="{9A6411C2-E752-4369-A929-AE24F187C8F4}" type="presOf" srcId="{022ED368-7134-4B93-BAD5-9549312E0A31}" destId="{3DC941EE-C05B-474A-AE5A-9442ACA19E6B}" srcOrd="0" destOrd="0" presId="urn:microsoft.com/office/officeart/2005/8/layout/lProcess2"/>
    <dgm:cxn modelId="{E917CDDB-EB22-476B-8194-5B22F301BF97}" type="presOf" srcId="{2CDA808F-9198-40CB-89BB-4D95E14E3A2C}" destId="{8A08406B-2F26-4292-90F2-9452AE2A164F}" srcOrd="0" destOrd="0" presId="urn:microsoft.com/office/officeart/2005/8/layout/lProcess2"/>
    <dgm:cxn modelId="{7F6524E7-0D5A-40CF-8A0D-0450B89BCA4A}" type="presOf" srcId="{04C0C3DD-4BB7-4C76-AF50-0348CA230FF4}" destId="{68CCE9BA-2934-474E-B09C-24BDFFC81791}" srcOrd="1" destOrd="0" presId="urn:microsoft.com/office/officeart/2005/8/layout/lProcess2"/>
    <dgm:cxn modelId="{B303C7E7-DF1D-481A-92A6-DBBC3E98D8E0}" srcId="{67AFB9FA-6E36-492A-B3DD-D21EA01EC8D5}" destId="{43C52AAC-2B47-4EC6-8D2C-5320C2825486}" srcOrd="2" destOrd="0" parTransId="{94D86C28-2558-472B-AB00-17F95A067CE3}" sibTransId="{A85AFD4F-A799-45DD-8235-FBE57224902C}"/>
    <dgm:cxn modelId="{F71523ED-200C-4399-A548-EEEFC6CC6FB0}" srcId="{04C0C3DD-4BB7-4C76-AF50-0348CA230FF4}" destId="{05660F4A-4FF2-4893-872A-7F4A46577B30}" srcOrd="0" destOrd="0" parTransId="{C6E56F63-916F-4EEF-BED6-7CD005A4302C}" sibTransId="{B36C3357-1FC7-4AB5-993B-E0DC9458DF6D}"/>
    <dgm:cxn modelId="{1D6034FD-D351-4E88-A9A4-0F47E4F5A63B}" srcId="{43C52AAC-2B47-4EC6-8D2C-5320C2825486}" destId="{A2AED5E7-DC76-46E5-B4D1-EAC339AE2620}" srcOrd="0" destOrd="0" parTransId="{216F3060-9D40-47B3-87A8-838C7F174902}" sibTransId="{D40D0A2D-55A0-4C42-BF51-CB87E451AEA5}"/>
    <dgm:cxn modelId="{F32E1735-C0E0-4F0A-AC02-2866D217500F}" type="presParOf" srcId="{D43FE64C-0CBC-45A8-AF9D-A1B3C58131CB}" destId="{6D5409C0-9AAA-48E0-A5D7-AA57B4C9A6D7}" srcOrd="0" destOrd="0" presId="urn:microsoft.com/office/officeart/2005/8/layout/lProcess2"/>
    <dgm:cxn modelId="{60FCBF34-4DB2-4F58-AC94-7AAAC4F70FE9}" type="presParOf" srcId="{6D5409C0-9AAA-48E0-A5D7-AA57B4C9A6D7}" destId="{3DC941EE-C05B-474A-AE5A-9442ACA19E6B}" srcOrd="0" destOrd="0" presId="urn:microsoft.com/office/officeart/2005/8/layout/lProcess2"/>
    <dgm:cxn modelId="{4C263DCE-9AA5-45CF-BAF5-64C915C85910}" type="presParOf" srcId="{6D5409C0-9AAA-48E0-A5D7-AA57B4C9A6D7}" destId="{8A820810-A67B-4E5E-8A05-31A27E0401AF}" srcOrd="1" destOrd="0" presId="urn:microsoft.com/office/officeart/2005/8/layout/lProcess2"/>
    <dgm:cxn modelId="{295F2E12-ABA5-4AC9-9A26-B8C26EA1CE3E}" type="presParOf" srcId="{6D5409C0-9AAA-48E0-A5D7-AA57B4C9A6D7}" destId="{20291EBF-3FD3-4B57-B6C0-29ECDE63C6B2}" srcOrd="2" destOrd="0" presId="urn:microsoft.com/office/officeart/2005/8/layout/lProcess2"/>
    <dgm:cxn modelId="{C222AA8F-3256-48F8-B7BE-ED0B889B95DD}" type="presParOf" srcId="{20291EBF-3FD3-4B57-B6C0-29ECDE63C6B2}" destId="{DBB300EA-2794-4E81-9B34-95F97B8B812A}" srcOrd="0" destOrd="0" presId="urn:microsoft.com/office/officeart/2005/8/layout/lProcess2"/>
    <dgm:cxn modelId="{76B390E7-8B49-41C2-8F29-22EE8EABC453}" type="presParOf" srcId="{DBB300EA-2794-4E81-9B34-95F97B8B812A}" destId="{F1BA1963-BDE0-4D04-8491-D7BFF8F598A0}" srcOrd="0" destOrd="0" presId="urn:microsoft.com/office/officeart/2005/8/layout/lProcess2"/>
    <dgm:cxn modelId="{0C9EC2C9-D848-4C48-B11D-1D35C7A7FDAC}" type="presParOf" srcId="{DBB300EA-2794-4E81-9B34-95F97B8B812A}" destId="{050CE743-FBA2-4FF5-BC20-4434FA05FD17}" srcOrd="1" destOrd="0" presId="urn:microsoft.com/office/officeart/2005/8/layout/lProcess2"/>
    <dgm:cxn modelId="{CFE41B42-DFFE-48E4-9FA7-1CECB94AF7C6}" type="presParOf" srcId="{DBB300EA-2794-4E81-9B34-95F97B8B812A}" destId="{0E78F12F-0FCB-4162-AC39-98FCCD120EA6}" srcOrd="2" destOrd="0" presId="urn:microsoft.com/office/officeart/2005/8/layout/lProcess2"/>
    <dgm:cxn modelId="{D081BDD3-C15F-4C6D-B276-FD2111F35A2C}" type="presParOf" srcId="{D43FE64C-0CBC-45A8-AF9D-A1B3C58131CB}" destId="{4768461C-3193-42B2-AAF0-AD941FF0CD20}" srcOrd="1" destOrd="0" presId="urn:microsoft.com/office/officeart/2005/8/layout/lProcess2"/>
    <dgm:cxn modelId="{1F9994AE-E314-40F8-A51D-0F3206D2B2D0}" type="presParOf" srcId="{D43FE64C-0CBC-45A8-AF9D-A1B3C58131CB}" destId="{929BC042-5049-4C96-A32D-0528B84A119B}" srcOrd="2" destOrd="0" presId="urn:microsoft.com/office/officeart/2005/8/layout/lProcess2"/>
    <dgm:cxn modelId="{0953FF0C-A464-471C-9D49-FBC04FA80CB6}" type="presParOf" srcId="{929BC042-5049-4C96-A32D-0528B84A119B}" destId="{8A08406B-2F26-4292-90F2-9452AE2A164F}" srcOrd="0" destOrd="0" presId="urn:microsoft.com/office/officeart/2005/8/layout/lProcess2"/>
    <dgm:cxn modelId="{C82A2B02-4FF0-4F8F-B7A5-E07BE64BD2A1}" type="presParOf" srcId="{929BC042-5049-4C96-A32D-0528B84A119B}" destId="{549F63B6-D5BB-4D4F-9156-9936D9E51E93}" srcOrd="1" destOrd="0" presId="urn:microsoft.com/office/officeart/2005/8/layout/lProcess2"/>
    <dgm:cxn modelId="{3C04450F-984C-4F8C-8D16-600F94F30D87}" type="presParOf" srcId="{929BC042-5049-4C96-A32D-0528B84A119B}" destId="{00866C77-3FC9-4D5F-8B2D-669CA3037075}" srcOrd="2" destOrd="0" presId="urn:microsoft.com/office/officeart/2005/8/layout/lProcess2"/>
    <dgm:cxn modelId="{08F3C2EA-483E-4254-90E1-E6067BFD4179}" type="presParOf" srcId="{00866C77-3FC9-4D5F-8B2D-669CA3037075}" destId="{8206720B-3983-4C22-8BE5-2A6C3C731B9C}" srcOrd="0" destOrd="0" presId="urn:microsoft.com/office/officeart/2005/8/layout/lProcess2"/>
    <dgm:cxn modelId="{5D8A22A7-EF96-4E2C-A677-163B2AC12BA7}" type="presParOf" srcId="{8206720B-3983-4C22-8BE5-2A6C3C731B9C}" destId="{32E3A540-2593-46BC-BECF-09BC19D24A60}" srcOrd="0" destOrd="0" presId="urn:microsoft.com/office/officeart/2005/8/layout/lProcess2"/>
    <dgm:cxn modelId="{801010B5-C306-4FBC-934E-60BA0A36F963}" type="presParOf" srcId="{8206720B-3983-4C22-8BE5-2A6C3C731B9C}" destId="{5FBE2338-9623-4B27-A3A3-BDE5C2A99C0B}" srcOrd="1" destOrd="0" presId="urn:microsoft.com/office/officeart/2005/8/layout/lProcess2"/>
    <dgm:cxn modelId="{C4B91F54-70C1-4AC4-896A-39C40B78F79F}" type="presParOf" srcId="{8206720B-3983-4C22-8BE5-2A6C3C731B9C}" destId="{7CF94E75-0EC9-48C6-82FC-E203EA77039A}" srcOrd="2" destOrd="0" presId="urn:microsoft.com/office/officeart/2005/8/layout/lProcess2"/>
    <dgm:cxn modelId="{C2EC5DA0-3A17-44FE-AD70-B03184221192}" type="presParOf" srcId="{D43FE64C-0CBC-45A8-AF9D-A1B3C58131CB}" destId="{2EAA3223-9C21-4536-A583-126C00FCBC54}" srcOrd="3" destOrd="0" presId="urn:microsoft.com/office/officeart/2005/8/layout/lProcess2"/>
    <dgm:cxn modelId="{9F7827F7-8189-4216-8180-3BA5F20ED77F}" type="presParOf" srcId="{D43FE64C-0CBC-45A8-AF9D-A1B3C58131CB}" destId="{BD331211-97F8-4579-B90C-25E616B30B83}" srcOrd="4" destOrd="0" presId="urn:microsoft.com/office/officeart/2005/8/layout/lProcess2"/>
    <dgm:cxn modelId="{1213765D-2A03-4165-8EB2-35598A085C93}" type="presParOf" srcId="{BD331211-97F8-4579-B90C-25E616B30B83}" destId="{2363F7CB-2557-4744-818D-A40A26FB5C52}" srcOrd="0" destOrd="0" presId="urn:microsoft.com/office/officeart/2005/8/layout/lProcess2"/>
    <dgm:cxn modelId="{87DA4E82-D604-48B3-B0B9-C98201756B03}" type="presParOf" srcId="{BD331211-97F8-4579-B90C-25E616B30B83}" destId="{5D9B939C-BA2C-4E97-8064-E42F949D44DB}" srcOrd="1" destOrd="0" presId="urn:microsoft.com/office/officeart/2005/8/layout/lProcess2"/>
    <dgm:cxn modelId="{5B1D10EF-0B51-4FF3-953E-3FD11C161CFE}" type="presParOf" srcId="{BD331211-97F8-4579-B90C-25E616B30B83}" destId="{FC1F5CCF-B4C1-40B5-8313-89ABBD49E8E8}" srcOrd="2" destOrd="0" presId="urn:microsoft.com/office/officeart/2005/8/layout/lProcess2"/>
    <dgm:cxn modelId="{775ED457-196D-4B1B-9849-F0F37232DEB3}" type="presParOf" srcId="{FC1F5CCF-B4C1-40B5-8313-89ABBD49E8E8}" destId="{77AA1341-3104-4882-942B-F1A92C04F06B}" srcOrd="0" destOrd="0" presId="urn:microsoft.com/office/officeart/2005/8/layout/lProcess2"/>
    <dgm:cxn modelId="{6E40B85C-0D3C-4D9D-86DC-0AB65C8DF9F5}" type="presParOf" srcId="{77AA1341-3104-4882-942B-F1A92C04F06B}" destId="{F221570A-8FB9-4F21-ADC0-2BB199E95ABE}" srcOrd="0" destOrd="0" presId="urn:microsoft.com/office/officeart/2005/8/layout/lProcess2"/>
    <dgm:cxn modelId="{3ECBABB1-7996-4E3C-9243-D52408DB6A18}" type="presParOf" srcId="{77AA1341-3104-4882-942B-F1A92C04F06B}" destId="{67944498-7A45-4DFA-BDE0-14CA57F98A6E}" srcOrd="1" destOrd="0" presId="urn:microsoft.com/office/officeart/2005/8/layout/lProcess2"/>
    <dgm:cxn modelId="{E6958AF6-77C7-49A9-A829-DA1DDDA8AE7F}" type="presParOf" srcId="{77AA1341-3104-4882-942B-F1A92C04F06B}" destId="{FC639EFD-E184-4A5E-B69A-C649C51C4A28}" srcOrd="2" destOrd="0" presId="urn:microsoft.com/office/officeart/2005/8/layout/lProcess2"/>
    <dgm:cxn modelId="{862C8C87-7E07-4B20-9C3A-658E675FD2A7}" type="presParOf" srcId="{D43FE64C-0CBC-45A8-AF9D-A1B3C58131CB}" destId="{5A56409E-08A2-49F1-90C6-E730714F5BD0}" srcOrd="5" destOrd="0" presId="urn:microsoft.com/office/officeart/2005/8/layout/lProcess2"/>
    <dgm:cxn modelId="{74EF0A07-D411-453E-854D-243FC70BA9CD}" type="presParOf" srcId="{D43FE64C-0CBC-45A8-AF9D-A1B3C58131CB}" destId="{1238730A-7567-44DB-A46A-1D248199DD25}" srcOrd="6" destOrd="0" presId="urn:microsoft.com/office/officeart/2005/8/layout/lProcess2"/>
    <dgm:cxn modelId="{81D48CA2-C2A5-42FA-83D9-A5A821DE2099}" type="presParOf" srcId="{1238730A-7567-44DB-A46A-1D248199DD25}" destId="{3F59731F-4BDD-48D0-AEAA-369AE4046DD8}" srcOrd="0" destOrd="0" presId="urn:microsoft.com/office/officeart/2005/8/layout/lProcess2"/>
    <dgm:cxn modelId="{2C88C082-B1E2-4BC3-956B-48809C6D385F}" type="presParOf" srcId="{1238730A-7567-44DB-A46A-1D248199DD25}" destId="{68CCE9BA-2934-474E-B09C-24BDFFC81791}" srcOrd="1" destOrd="0" presId="urn:microsoft.com/office/officeart/2005/8/layout/lProcess2"/>
    <dgm:cxn modelId="{F05436B5-7235-4BB6-BEA3-AF4AFABC4629}" type="presParOf" srcId="{1238730A-7567-44DB-A46A-1D248199DD25}" destId="{5D1BDC32-07CE-47F4-A02D-0E26AE835542}" srcOrd="2" destOrd="0" presId="urn:microsoft.com/office/officeart/2005/8/layout/lProcess2"/>
    <dgm:cxn modelId="{6E0121DE-435D-49C9-B9E9-672EC01EE918}" type="presParOf" srcId="{5D1BDC32-07CE-47F4-A02D-0E26AE835542}" destId="{AC296AB1-8787-44CC-A0F2-CB8742825BC2}" srcOrd="0" destOrd="0" presId="urn:microsoft.com/office/officeart/2005/8/layout/lProcess2"/>
    <dgm:cxn modelId="{4CD23B24-D67E-4EB3-BAE2-8B9D3965AF5D}" type="presParOf" srcId="{AC296AB1-8787-44CC-A0F2-CB8742825BC2}" destId="{B01557F5-9EE1-4713-85F6-A614B0D610AD}" srcOrd="0" destOrd="0" presId="urn:microsoft.com/office/officeart/2005/8/layout/lProcess2"/>
    <dgm:cxn modelId="{AB979962-CA1D-4B86-B8FC-061BF4B4A9FE}" type="presParOf" srcId="{AC296AB1-8787-44CC-A0F2-CB8742825BC2}" destId="{CAD5A64C-3F0E-4B74-B7FF-4277E2BD4D22}" srcOrd="1" destOrd="0" presId="urn:microsoft.com/office/officeart/2005/8/layout/lProcess2"/>
    <dgm:cxn modelId="{013D6AAD-62C2-4158-8D2F-BD5F62C1D927}" type="presParOf" srcId="{AC296AB1-8787-44CC-A0F2-CB8742825BC2}" destId="{B21DAA0D-E4BA-4C14-8BCA-5E019F10A3B5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7AFB9FA-6E36-492A-B3DD-D21EA01EC8D5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022ED368-7134-4B93-BAD5-9549312E0A31}">
      <dgm:prSet phldrT="[Texto]"/>
      <dgm:spPr/>
      <dgm:t>
        <a:bodyPr/>
        <a:lstStyle/>
        <a:p>
          <a:r>
            <a:rPr lang="pt-BR" dirty="0"/>
            <a:t>TRF1</a:t>
          </a:r>
        </a:p>
      </dgm:t>
    </dgm:pt>
    <dgm:pt modelId="{932ABDB5-3D90-4061-9550-C212DA7DCEEC}" type="parTrans" cxnId="{FB84B899-756D-4482-857D-82FA5EFA97CA}">
      <dgm:prSet/>
      <dgm:spPr/>
      <dgm:t>
        <a:bodyPr/>
        <a:lstStyle/>
        <a:p>
          <a:endParaRPr lang="pt-BR"/>
        </a:p>
      </dgm:t>
    </dgm:pt>
    <dgm:pt modelId="{7C2D002D-E69B-40C0-ADFA-0C9454512623}" type="sibTrans" cxnId="{FB84B899-756D-4482-857D-82FA5EFA97CA}">
      <dgm:prSet/>
      <dgm:spPr/>
      <dgm:t>
        <a:bodyPr/>
        <a:lstStyle/>
        <a:p>
          <a:endParaRPr lang="pt-BR"/>
        </a:p>
      </dgm:t>
    </dgm:pt>
    <dgm:pt modelId="{E3DEB1E7-C591-4676-9B2A-14AF767157CE}">
      <dgm:prSet phldrT="[Texto]"/>
      <dgm:spPr/>
      <dgm:t>
        <a:bodyPr/>
        <a:lstStyle/>
        <a:p>
          <a:r>
            <a:rPr lang="pt-BR" dirty="0"/>
            <a:t>Julgar 70%</a:t>
          </a:r>
        </a:p>
      </dgm:t>
    </dgm:pt>
    <dgm:pt modelId="{FADE0739-AE3E-4862-B319-DE0C8E01C8B5}" type="parTrans" cxnId="{79D0805B-543B-48AE-B6B1-23DA05ED4034}">
      <dgm:prSet/>
      <dgm:spPr/>
      <dgm:t>
        <a:bodyPr/>
        <a:lstStyle/>
        <a:p>
          <a:endParaRPr lang="pt-BR"/>
        </a:p>
      </dgm:t>
    </dgm:pt>
    <dgm:pt modelId="{7C609AF3-18FA-4EDE-B2CC-8CD897AF0509}" type="sibTrans" cxnId="{79D0805B-543B-48AE-B6B1-23DA05ED4034}">
      <dgm:prSet/>
      <dgm:spPr/>
      <dgm:t>
        <a:bodyPr/>
        <a:lstStyle/>
        <a:p>
          <a:endParaRPr lang="pt-BR"/>
        </a:p>
      </dgm:t>
    </dgm:pt>
    <dgm:pt modelId="{1C3E7CB6-AF43-49A0-87D1-D40600F885D6}">
      <dgm:prSet phldrT="[Texto]"/>
      <dgm:spPr/>
      <dgm:t>
        <a:bodyPr/>
        <a:lstStyle/>
        <a:p>
          <a:r>
            <a:rPr lang="pt-BR" dirty="0"/>
            <a:t>101,87% de cumprimento</a:t>
          </a:r>
        </a:p>
      </dgm:t>
    </dgm:pt>
    <dgm:pt modelId="{357A08D5-221C-423A-9717-BC40878A9DC6}" type="parTrans" cxnId="{D7C10D0E-0DD3-43B6-A511-61956460A181}">
      <dgm:prSet/>
      <dgm:spPr/>
      <dgm:t>
        <a:bodyPr/>
        <a:lstStyle/>
        <a:p>
          <a:endParaRPr lang="pt-BR"/>
        </a:p>
      </dgm:t>
    </dgm:pt>
    <dgm:pt modelId="{25452251-5559-4EAE-9734-66F3A46EEF02}" type="sibTrans" cxnId="{D7C10D0E-0DD3-43B6-A511-61956460A181}">
      <dgm:prSet/>
      <dgm:spPr/>
      <dgm:t>
        <a:bodyPr/>
        <a:lstStyle/>
        <a:p>
          <a:endParaRPr lang="pt-BR"/>
        </a:p>
      </dgm:t>
    </dgm:pt>
    <dgm:pt modelId="{2CDA808F-9198-40CB-89BB-4D95E14E3A2C}">
      <dgm:prSet phldrT="[Texto]"/>
      <dgm:spPr/>
      <dgm:t>
        <a:bodyPr/>
        <a:lstStyle/>
        <a:p>
          <a:r>
            <a:rPr lang="pt-BR" dirty="0"/>
            <a:t>TRF2</a:t>
          </a:r>
        </a:p>
      </dgm:t>
    </dgm:pt>
    <dgm:pt modelId="{9264D6B4-2F48-4F1B-A7C9-0B61C40CDC8D}" type="parTrans" cxnId="{C1C7247D-36A3-45B2-8388-925AA035158C}">
      <dgm:prSet/>
      <dgm:spPr/>
      <dgm:t>
        <a:bodyPr/>
        <a:lstStyle/>
        <a:p>
          <a:endParaRPr lang="pt-BR"/>
        </a:p>
      </dgm:t>
    </dgm:pt>
    <dgm:pt modelId="{42FC3332-63C8-48CE-A2CC-20200666FFE4}" type="sibTrans" cxnId="{C1C7247D-36A3-45B2-8388-925AA035158C}">
      <dgm:prSet/>
      <dgm:spPr/>
      <dgm:t>
        <a:bodyPr/>
        <a:lstStyle/>
        <a:p>
          <a:endParaRPr lang="pt-BR"/>
        </a:p>
      </dgm:t>
    </dgm:pt>
    <dgm:pt modelId="{F19B475A-5A07-4D55-A1D6-280209F2D5C2}">
      <dgm:prSet phldrT="[Texto]"/>
      <dgm:spPr/>
      <dgm:t>
        <a:bodyPr/>
        <a:lstStyle/>
        <a:p>
          <a:r>
            <a:rPr lang="pt-BR" dirty="0"/>
            <a:t>Julgar 80%</a:t>
          </a:r>
        </a:p>
      </dgm:t>
    </dgm:pt>
    <dgm:pt modelId="{BB6758E6-FAE8-49FB-96B1-02C85D773147}" type="parTrans" cxnId="{16699346-F399-4DDE-ACBC-B59F2BB888D7}">
      <dgm:prSet/>
      <dgm:spPr/>
      <dgm:t>
        <a:bodyPr/>
        <a:lstStyle/>
        <a:p>
          <a:endParaRPr lang="pt-BR"/>
        </a:p>
      </dgm:t>
    </dgm:pt>
    <dgm:pt modelId="{EDBF75B3-1498-40F3-8FE8-5689EABA401D}" type="sibTrans" cxnId="{16699346-F399-4DDE-ACBC-B59F2BB888D7}">
      <dgm:prSet/>
      <dgm:spPr/>
      <dgm:t>
        <a:bodyPr/>
        <a:lstStyle/>
        <a:p>
          <a:endParaRPr lang="pt-BR"/>
        </a:p>
      </dgm:t>
    </dgm:pt>
    <dgm:pt modelId="{FF54452E-B8C4-4EC0-8914-339E352FDAD2}">
      <dgm:prSet phldrT="[Texto]"/>
      <dgm:spPr/>
      <dgm:t>
        <a:bodyPr/>
        <a:lstStyle/>
        <a:p>
          <a:r>
            <a:rPr lang="pt-BR" dirty="0"/>
            <a:t>100,43 % de cumprimento</a:t>
          </a:r>
        </a:p>
      </dgm:t>
    </dgm:pt>
    <dgm:pt modelId="{A7607F48-1460-4B0E-B4E8-07215776226F}" type="parTrans" cxnId="{90CE2C5F-3AF4-406F-9E4B-9F2FC88D424D}">
      <dgm:prSet/>
      <dgm:spPr/>
      <dgm:t>
        <a:bodyPr/>
        <a:lstStyle/>
        <a:p>
          <a:endParaRPr lang="pt-BR"/>
        </a:p>
      </dgm:t>
    </dgm:pt>
    <dgm:pt modelId="{397DA594-A5D8-46EC-82EB-A26C87BE0915}" type="sibTrans" cxnId="{90CE2C5F-3AF4-406F-9E4B-9F2FC88D424D}">
      <dgm:prSet/>
      <dgm:spPr/>
      <dgm:t>
        <a:bodyPr/>
        <a:lstStyle/>
        <a:p>
          <a:endParaRPr lang="pt-BR"/>
        </a:p>
      </dgm:t>
    </dgm:pt>
    <dgm:pt modelId="{43C52AAC-2B47-4EC6-8D2C-5320C2825486}">
      <dgm:prSet phldrT="[Texto]"/>
      <dgm:spPr/>
      <dgm:t>
        <a:bodyPr/>
        <a:lstStyle/>
        <a:p>
          <a:r>
            <a:rPr lang="pt-BR" dirty="0"/>
            <a:t>TRF3</a:t>
          </a:r>
        </a:p>
      </dgm:t>
    </dgm:pt>
    <dgm:pt modelId="{94D86C28-2558-472B-AB00-17F95A067CE3}" type="parTrans" cxnId="{B303C7E7-DF1D-481A-92A6-DBBC3E98D8E0}">
      <dgm:prSet/>
      <dgm:spPr/>
      <dgm:t>
        <a:bodyPr/>
        <a:lstStyle/>
        <a:p>
          <a:endParaRPr lang="pt-BR"/>
        </a:p>
      </dgm:t>
    </dgm:pt>
    <dgm:pt modelId="{A85AFD4F-A799-45DD-8235-FBE57224902C}" type="sibTrans" cxnId="{B303C7E7-DF1D-481A-92A6-DBBC3E98D8E0}">
      <dgm:prSet/>
      <dgm:spPr/>
      <dgm:t>
        <a:bodyPr/>
        <a:lstStyle/>
        <a:p>
          <a:endParaRPr lang="pt-BR"/>
        </a:p>
      </dgm:t>
    </dgm:pt>
    <dgm:pt modelId="{A2AED5E7-DC76-46E5-B4D1-EAC339AE2620}">
      <dgm:prSet phldrT="[Texto]"/>
      <dgm:spPr/>
      <dgm:t>
        <a:bodyPr/>
        <a:lstStyle/>
        <a:p>
          <a:r>
            <a:rPr lang="pt-BR" dirty="0"/>
            <a:t>Julgar 70% </a:t>
          </a:r>
        </a:p>
      </dgm:t>
    </dgm:pt>
    <dgm:pt modelId="{216F3060-9D40-47B3-87A8-838C7F174902}" type="parTrans" cxnId="{1D6034FD-D351-4E88-A9A4-0F47E4F5A63B}">
      <dgm:prSet/>
      <dgm:spPr/>
      <dgm:t>
        <a:bodyPr/>
        <a:lstStyle/>
        <a:p>
          <a:endParaRPr lang="pt-BR"/>
        </a:p>
      </dgm:t>
    </dgm:pt>
    <dgm:pt modelId="{D40D0A2D-55A0-4C42-BF51-CB87E451AEA5}" type="sibTrans" cxnId="{1D6034FD-D351-4E88-A9A4-0F47E4F5A63B}">
      <dgm:prSet/>
      <dgm:spPr/>
      <dgm:t>
        <a:bodyPr/>
        <a:lstStyle/>
        <a:p>
          <a:endParaRPr lang="pt-BR"/>
        </a:p>
      </dgm:t>
    </dgm:pt>
    <dgm:pt modelId="{5E8172AA-98CD-414D-9F79-FB0E256456B6}">
      <dgm:prSet phldrT="[Texto]"/>
      <dgm:spPr/>
      <dgm:t>
        <a:bodyPr/>
        <a:lstStyle/>
        <a:p>
          <a:r>
            <a:rPr lang="pt-BR" dirty="0"/>
            <a:t>101,51% de cumprimento</a:t>
          </a:r>
        </a:p>
      </dgm:t>
    </dgm:pt>
    <dgm:pt modelId="{5E9E79B1-5AD6-4E71-BF2B-BA3A61DAC4CF}" type="parTrans" cxnId="{8692BD19-A33E-4D64-B6E1-E878361C8442}">
      <dgm:prSet/>
      <dgm:spPr/>
      <dgm:t>
        <a:bodyPr/>
        <a:lstStyle/>
        <a:p>
          <a:endParaRPr lang="pt-BR"/>
        </a:p>
      </dgm:t>
    </dgm:pt>
    <dgm:pt modelId="{DECEF5E5-5243-4A09-B939-9820992F186C}" type="sibTrans" cxnId="{8692BD19-A33E-4D64-B6E1-E878361C8442}">
      <dgm:prSet/>
      <dgm:spPr/>
      <dgm:t>
        <a:bodyPr/>
        <a:lstStyle/>
        <a:p>
          <a:endParaRPr lang="pt-BR"/>
        </a:p>
      </dgm:t>
    </dgm:pt>
    <dgm:pt modelId="{04C0C3DD-4BB7-4C76-AF50-0348CA230FF4}">
      <dgm:prSet/>
      <dgm:spPr/>
      <dgm:t>
        <a:bodyPr/>
        <a:lstStyle/>
        <a:p>
          <a:r>
            <a:rPr lang="pt-BR" dirty="0"/>
            <a:t>TRF4</a:t>
          </a:r>
        </a:p>
      </dgm:t>
    </dgm:pt>
    <dgm:pt modelId="{A7407577-F891-476D-B49D-B282494726F5}" type="sibTrans" cxnId="{29F8DC9B-20E2-4337-BBEF-39FB4A1819F3}">
      <dgm:prSet/>
      <dgm:spPr/>
      <dgm:t>
        <a:bodyPr/>
        <a:lstStyle/>
        <a:p>
          <a:endParaRPr lang="pt-BR"/>
        </a:p>
      </dgm:t>
    </dgm:pt>
    <dgm:pt modelId="{237A889C-4525-4D93-8F34-340163D3E19B}" type="parTrans" cxnId="{29F8DC9B-20E2-4337-BBEF-39FB4A1819F3}">
      <dgm:prSet/>
      <dgm:spPr/>
      <dgm:t>
        <a:bodyPr/>
        <a:lstStyle/>
        <a:p>
          <a:endParaRPr lang="pt-BR"/>
        </a:p>
      </dgm:t>
    </dgm:pt>
    <dgm:pt modelId="{05660F4A-4FF2-4893-872A-7F4A46577B30}">
      <dgm:prSet/>
      <dgm:spPr/>
      <dgm:t>
        <a:bodyPr/>
        <a:lstStyle/>
        <a:p>
          <a:r>
            <a:rPr lang="pt-BR" dirty="0"/>
            <a:t>Julgar 85%</a:t>
          </a:r>
        </a:p>
      </dgm:t>
    </dgm:pt>
    <dgm:pt modelId="{B36C3357-1FC7-4AB5-993B-E0DC9458DF6D}" type="sibTrans" cxnId="{F71523ED-200C-4399-A548-EEEFC6CC6FB0}">
      <dgm:prSet/>
      <dgm:spPr/>
      <dgm:t>
        <a:bodyPr/>
        <a:lstStyle/>
        <a:p>
          <a:endParaRPr lang="pt-BR"/>
        </a:p>
      </dgm:t>
    </dgm:pt>
    <dgm:pt modelId="{C6E56F63-916F-4EEF-BED6-7CD005A4302C}" type="parTrans" cxnId="{F71523ED-200C-4399-A548-EEEFC6CC6FB0}">
      <dgm:prSet/>
      <dgm:spPr/>
      <dgm:t>
        <a:bodyPr/>
        <a:lstStyle/>
        <a:p>
          <a:endParaRPr lang="pt-BR"/>
        </a:p>
      </dgm:t>
    </dgm:pt>
    <dgm:pt modelId="{D2DD0C2B-09AD-42A5-AEE0-EAE9B8BA884A}">
      <dgm:prSet/>
      <dgm:spPr/>
      <dgm:t>
        <a:bodyPr/>
        <a:lstStyle/>
        <a:p>
          <a:r>
            <a:rPr lang="pt-BR" dirty="0"/>
            <a:t>103,33% de cumprimento</a:t>
          </a:r>
        </a:p>
      </dgm:t>
    </dgm:pt>
    <dgm:pt modelId="{F185F32F-7A31-44F5-BCA3-8907381A8DE4}" type="sibTrans" cxnId="{ECFC776F-8C5A-4E10-B1B0-67784BC822B1}">
      <dgm:prSet/>
      <dgm:spPr/>
      <dgm:t>
        <a:bodyPr/>
        <a:lstStyle/>
        <a:p>
          <a:endParaRPr lang="pt-BR"/>
        </a:p>
      </dgm:t>
    </dgm:pt>
    <dgm:pt modelId="{58346F83-615A-4B84-A386-E593A2058A37}" type="parTrans" cxnId="{ECFC776F-8C5A-4E10-B1B0-67784BC822B1}">
      <dgm:prSet/>
      <dgm:spPr/>
      <dgm:t>
        <a:bodyPr/>
        <a:lstStyle/>
        <a:p>
          <a:endParaRPr lang="pt-BR"/>
        </a:p>
      </dgm:t>
    </dgm:pt>
    <dgm:pt modelId="{68D0BED2-9396-4A1E-8B4D-5D32556B9026}">
      <dgm:prSet/>
      <dgm:spPr/>
      <dgm:t>
        <a:bodyPr/>
        <a:lstStyle/>
        <a:p>
          <a:r>
            <a:rPr lang="pt-BR" dirty="0"/>
            <a:t>TRF5</a:t>
          </a:r>
        </a:p>
      </dgm:t>
    </dgm:pt>
    <dgm:pt modelId="{FDEF1A8D-D75B-4972-B2C8-40B4FABA3CAB}" type="parTrans" cxnId="{70834ED9-7D1E-4C00-AE54-CB5BFD136880}">
      <dgm:prSet/>
      <dgm:spPr/>
      <dgm:t>
        <a:bodyPr/>
        <a:lstStyle/>
        <a:p>
          <a:endParaRPr lang="pt-BR"/>
        </a:p>
      </dgm:t>
    </dgm:pt>
    <dgm:pt modelId="{F71DA8FB-B49F-4671-92BB-442FD13EF981}" type="sibTrans" cxnId="{70834ED9-7D1E-4C00-AE54-CB5BFD136880}">
      <dgm:prSet/>
      <dgm:spPr/>
      <dgm:t>
        <a:bodyPr/>
        <a:lstStyle/>
        <a:p>
          <a:endParaRPr lang="pt-BR"/>
        </a:p>
      </dgm:t>
    </dgm:pt>
    <dgm:pt modelId="{DE1DEDE4-21E1-415E-A6B8-4F45C2D088F5}">
      <dgm:prSet/>
      <dgm:spPr/>
      <dgm:t>
        <a:bodyPr/>
        <a:lstStyle/>
        <a:p>
          <a:r>
            <a:rPr lang="pt-BR" dirty="0"/>
            <a:t>Julgar 80%</a:t>
          </a:r>
        </a:p>
      </dgm:t>
    </dgm:pt>
    <dgm:pt modelId="{5949D144-A739-4C00-8326-6707E99EBEBD}" type="parTrans" cxnId="{3805C53F-458E-4124-9A10-EE676B9B0EDF}">
      <dgm:prSet/>
      <dgm:spPr/>
      <dgm:t>
        <a:bodyPr/>
        <a:lstStyle/>
        <a:p>
          <a:endParaRPr lang="pt-BR"/>
        </a:p>
      </dgm:t>
    </dgm:pt>
    <dgm:pt modelId="{28119DE2-C326-4DA9-9FE3-BB5C43B641A8}" type="sibTrans" cxnId="{3805C53F-458E-4124-9A10-EE676B9B0EDF}">
      <dgm:prSet/>
      <dgm:spPr/>
      <dgm:t>
        <a:bodyPr/>
        <a:lstStyle/>
        <a:p>
          <a:endParaRPr lang="pt-BR"/>
        </a:p>
      </dgm:t>
    </dgm:pt>
    <dgm:pt modelId="{B05F7A83-9270-4E33-8DFE-1D3F311F97E7}">
      <dgm:prSet/>
      <dgm:spPr/>
      <dgm:t>
        <a:bodyPr/>
        <a:lstStyle/>
        <a:p>
          <a:r>
            <a:rPr lang="pt-BR" dirty="0"/>
            <a:t>78,70% de cumprimento</a:t>
          </a:r>
        </a:p>
      </dgm:t>
    </dgm:pt>
    <dgm:pt modelId="{669081DB-A54C-49C9-B4BB-191573F862C0}" type="parTrans" cxnId="{E9C7370A-A37B-483C-989E-C24F17AD0631}">
      <dgm:prSet/>
      <dgm:spPr/>
      <dgm:t>
        <a:bodyPr/>
        <a:lstStyle/>
        <a:p>
          <a:endParaRPr lang="pt-BR"/>
        </a:p>
      </dgm:t>
    </dgm:pt>
    <dgm:pt modelId="{091AC54B-6FD7-420F-9F65-42167B93983C}" type="sibTrans" cxnId="{E9C7370A-A37B-483C-989E-C24F17AD0631}">
      <dgm:prSet/>
      <dgm:spPr/>
      <dgm:t>
        <a:bodyPr/>
        <a:lstStyle/>
        <a:p>
          <a:endParaRPr lang="pt-BR"/>
        </a:p>
      </dgm:t>
    </dgm:pt>
    <dgm:pt modelId="{D43FE64C-0CBC-45A8-AF9D-A1B3C58131CB}" type="pres">
      <dgm:prSet presAssocID="{67AFB9FA-6E36-492A-B3DD-D21EA01EC8D5}" presName="theList" presStyleCnt="0">
        <dgm:presLayoutVars>
          <dgm:dir/>
          <dgm:animLvl val="lvl"/>
          <dgm:resizeHandles val="exact"/>
        </dgm:presLayoutVars>
      </dgm:prSet>
      <dgm:spPr/>
    </dgm:pt>
    <dgm:pt modelId="{6D5409C0-9AAA-48E0-A5D7-AA57B4C9A6D7}" type="pres">
      <dgm:prSet presAssocID="{022ED368-7134-4B93-BAD5-9549312E0A31}" presName="compNode" presStyleCnt="0"/>
      <dgm:spPr/>
    </dgm:pt>
    <dgm:pt modelId="{3DC941EE-C05B-474A-AE5A-9442ACA19E6B}" type="pres">
      <dgm:prSet presAssocID="{022ED368-7134-4B93-BAD5-9549312E0A31}" presName="aNode" presStyleLbl="bgShp" presStyleIdx="0" presStyleCnt="5" custLinFactNeighborX="-28801"/>
      <dgm:spPr/>
    </dgm:pt>
    <dgm:pt modelId="{8A820810-A67B-4E5E-8A05-31A27E0401AF}" type="pres">
      <dgm:prSet presAssocID="{022ED368-7134-4B93-BAD5-9549312E0A31}" presName="textNode" presStyleLbl="bgShp" presStyleIdx="0" presStyleCnt="5"/>
      <dgm:spPr/>
    </dgm:pt>
    <dgm:pt modelId="{20291EBF-3FD3-4B57-B6C0-29ECDE63C6B2}" type="pres">
      <dgm:prSet presAssocID="{022ED368-7134-4B93-BAD5-9549312E0A31}" presName="compChildNode" presStyleCnt="0"/>
      <dgm:spPr/>
    </dgm:pt>
    <dgm:pt modelId="{DBB300EA-2794-4E81-9B34-95F97B8B812A}" type="pres">
      <dgm:prSet presAssocID="{022ED368-7134-4B93-BAD5-9549312E0A31}" presName="theInnerList" presStyleCnt="0"/>
      <dgm:spPr/>
    </dgm:pt>
    <dgm:pt modelId="{F1BA1963-BDE0-4D04-8491-D7BFF8F598A0}" type="pres">
      <dgm:prSet presAssocID="{E3DEB1E7-C591-4676-9B2A-14AF767157CE}" presName="childNode" presStyleLbl="node1" presStyleIdx="0" presStyleCnt="10">
        <dgm:presLayoutVars>
          <dgm:bulletEnabled val="1"/>
        </dgm:presLayoutVars>
      </dgm:prSet>
      <dgm:spPr/>
    </dgm:pt>
    <dgm:pt modelId="{050CE743-FBA2-4FF5-BC20-4434FA05FD17}" type="pres">
      <dgm:prSet presAssocID="{E3DEB1E7-C591-4676-9B2A-14AF767157CE}" presName="aSpace2" presStyleCnt="0"/>
      <dgm:spPr/>
    </dgm:pt>
    <dgm:pt modelId="{0E78F12F-0FCB-4162-AC39-98FCCD120EA6}" type="pres">
      <dgm:prSet presAssocID="{1C3E7CB6-AF43-49A0-87D1-D40600F885D6}" presName="childNode" presStyleLbl="node1" presStyleIdx="1" presStyleCnt="10">
        <dgm:presLayoutVars>
          <dgm:bulletEnabled val="1"/>
        </dgm:presLayoutVars>
      </dgm:prSet>
      <dgm:spPr/>
    </dgm:pt>
    <dgm:pt modelId="{4768461C-3193-42B2-AAF0-AD941FF0CD20}" type="pres">
      <dgm:prSet presAssocID="{022ED368-7134-4B93-BAD5-9549312E0A31}" presName="aSpace" presStyleCnt="0"/>
      <dgm:spPr/>
    </dgm:pt>
    <dgm:pt modelId="{929BC042-5049-4C96-A32D-0528B84A119B}" type="pres">
      <dgm:prSet presAssocID="{2CDA808F-9198-40CB-89BB-4D95E14E3A2C}" presName="compNode" presStyleCnt="0"/>
      <dgm:spPr/>
    </dgm:pt>
    <dgm:pt modelId="{8A08406B-2F26-4292-90F2-9452AE2A164F}" type="pres">
      <dgm:prSet presAssocID="{2CDA808F-9198-40CB-89BB-4D95E14E3A2C}" presName="aNode" presStyleLbl="bgShp" presStyleIdx="1" presStyleCnt="5"/>
      <dgm:spPr/>
    </dgm:pt>
    <dgm:pt modelId="{549F63B6-D5BB-4D4F-9156-9936D9E51E93}" type="pres">
      <dgm:prSet presAssocID="{2CDA808F-9198-40CB-89BB-4D95E14E3A2C}" presName="textNode" presStyleLbl="bgShp" presStyleIdx="1" presStyleCnt="5"/>
      <dgm:spPr/>
    </dgm:pt>
    <dgm:pt modelId="{00866C77-3FC9-4D5F-8B2D-669CA3037075}" type="pres">
      <dgm:prSet presAssocID="{2CDA808F-9198-40CB-89BB-4D95E14E3A2C}" presName="compChildNode" presStyleCnt="0"/>
      <dgm:spPr/>
    </dgm:pt>
    <dgm:pt modelId="{8206720B-3983-4C22-8BE5-2A6C3C731B9C}" type="pres">
      <dgm:prSet presAssocID="{2CDA808F-9198-40CB-89BB-4D95E14E3A2C}" presName="theInnerList" presStyleCnt="0"/>
      <dgm:spPr/>
    </dgm:pt>
    <dgm:pt modelId="{32E3A540-2593-46BC-BECF-09BC19D24A60}" type="pres">
      <dgm:prSet presAssocID="{F19B475A-5A07-4D55-A1D6-280209F2D5C2}" presName="childNode" presStyleLbl="node1" presStyleIdx="2" presStyleCnt="10">
        <dgm:presLayoutVars>
          <dgm:bulletEnabled val="1"/>
        </dgm:presLayoutVars>
      </dgm:prSet>
      <dgm:spPr/>
    </dgm:pt>
    <dgm:pt modelId="{5FBE2338-9623-4B27-A3A3-BDE5C2A99C0B}" type="pres">
      <dgm:prSet presAssocID="{F19B475A-5A07-4D55-A1D6-280209F2D5C2}" presName="aSpace2" presStyleCnt="0"/>
      <dgm:spPr/>
    </dgm:pt>
    <dgm:pt modelId="{7CF94E75-0EC9-48C6-82FC-E203EA77039A}" type="pres">
      <dgm:prSet presAssocID="{FF54452E-B8C4-4EC0-8914-339E352FDAD2}" presName="childNode" presStyleLbl="node1" presStyleIdx="3" presStyleCnt="10">
        <dgm:presLayoutVars>
          <dgm:bulletEnabled val="1"/>
        </dgm:presLayoutVars>
      </dgm:prSet>
      <dgm:spPr/>
    </dgm:pt>
    <dgm:pt modelId="{2EAA3223-9C21-4536-A583-126C00FCBC54}" type="pres">
      <dgm:prSet presAssocID="{2CDA808F-9198-40CB-89BB-4D95E14E3A2C}" presName="aSpace" presStyleCnt="0"/>
      <dgm:spPr/>
    </dgm:pt>
    <dgm:pt modelId="{BD331211-97F8-4579-B90C-25E616B30B83}" type="pres">
      <dgm:prSet presAssocID="{43C52AAC-2B47-4EC6-8D2C-5320C2825486}" presName="compNode" presStyleCnt="0"/>
      <dgm:spPr/>
    </dgm:pt>
    <dgm:pt modelId="{2363F7CB-2557-4744-818D-A40A26FB5C52}" type="pres">
      <dgm:prSet presAssocID="{43C52AAC-2B47-4EC6-8D2C-5320C2825486}" presName="aNode" presStyleLbl="bgShp" presStyleIdx="2" presStyleCnt="5"/>
      <dgm:spPr/>
    </dgm:pt>
    <dgm:pt modelId="{5D9B939C-BA2C-4E97-8064-E42F949D44DB}" type="pres">
      <dgm:prSet presAssocID="{43C52AAC-2B47-4EC6-8D2C-5320C2825486}" presName="textNode" presStyleLbl="bgShp" presStyleIdx="2" presStyleCnt="5"/>
      <dgm:spPr/>
    </dgm:pt>
    <dgm:pt modelId="{FC1F5CCF-B4C1-40B5-8313-89ABBD49E8E8}" type="pres">
      <dgm:prSet presAssocID="{43C52AAC-2B47-4EC6-8D2C-5320C2825486}" presName="compChildNode" presStyleCnt="0"/>
      <dgm:spPr/>
    </dgm:pt>
    <dgm:pt modelId="{77AA1341-3104-4882-942B-F1A92C04F06B}" type="pres">
      <dgm:prSet presAssocID="{43C52AAC-2B47-4EC6-8D2C-5320C2825486}" presName="theInnerList" presStyleCnt="0"/>
      <dgm:spPr/>
    </dgm:pt>
    <dgm:pt modelId="{F221570A-8FB9-4F21-ADC0-2BB199E95ABE}" type="pres">
      <dgm:prSet presAssocID="{A2AED5E7-DC76-46E5-B4D1-EAC339AE2620}" presName="childNode" presStyleLbl="node1" presStyleIdx="4" presStyleCnt="10">
        <dgm:presLayoutVars>
          <dgm:bulletEnabled val="1"/>
        </dgm:presLayoutVars>
      </dgm:prSet>
      <dgm:spPr/>
    </dgm:pt>
    <dgm:pt modelId="{67944498-7A45-4DFA-BDE0-14CA57F98A6E}" type="pres">
      <dgm:prSet presAssocID="{A2AED5E7-DC76-46E5-B4D1-EAC339AE2620}" presName="aSpace2" presStyleCnt="0"/>
      <dgm:spPr/>
    </dgm:pt>
    <dgm:pt modelId="{FC639EFD-E184-4A5E-B69A-C649C51C4A28}" type="pres">
      <dgm:prSet presAssocID="{5E8172AA-98CD-414D-9F79-FB0E256456B6}" presName="childNode" presStyleLbl="node1" presStyleIdx="5" presStyleCnt="10">
        <dgm:presLayoutVars>
          <dgm:bulletEnabled val="1"/>
        </dgm:presLayoutVars>
      </dgm:prSet>
      <dgm:spPr/>
    </dgm:pt>
    <dgm:pt modelId="{5A56409E-08A2-49F1-90C6-E730714F5BD0}" type="pres">
      <dgm:prSet presAssocID="{43C52AAC-2B47-4EC6-8D2C-5320C2825486}" presName="aSpace" presStyleCnt="0"/>
      <dgm:spPr/>
    </dgm:pt>
    <dgm:pt modelId="{1238730A-7567-44DB-A46A-1D248199DD25}" type="pres">
      <dgm:prSet presAssocID="{04C0C3DD-4BB7-4C76-AF50-0348CA230FF4}" presName="compNode" presStyleCnt="0"/>
      <dgm:spPr/>
    </dgm:pt>
    <dgm:pt modelId="{3F59731F-4BDD-48D0-AEAA-369AE4046DD8}" type="pres">
      <dgm:prSet presAssocID="{04C0C3DD-4BB7-4C76-AF50-0348CA230FF4}" presName="aNode" presStyleLbl="bgShp" presStyleIdx="3" presStyleCnt="5"/>
      <dgm:spPr/>
    </dgm:pt>
    <dgm:pt modelId="{68CCE9BA-2934-474E-B09C-24BDFFC81791}" type="pres">
      <dgm:prSet presAssocID="{04C0C3DD-4BB7-4C76-AF50-0348CA230FF4}" presName="textNode" presStyleLbl="bgShp" presStyleIdx="3" presStyleCnt="5"/>
      <dgm:spPr/>
    </dgm:pt>
    <dgm:pt modelId="{5D1BDC32-07CE-47F4-A02D-0E26AE835542}" type="pres">
      <dgm:prSet presAssocID="{04C0C3DD-4BB7-4C76-AF50-0348CA230FF4}" presName="compChildNode" presStyleCnt="0"/>
      <dgm:spPr/>
    </dgm:pt>
    <dgm:pt modelId="{AC296AB1-8787-44CC-A0F2-CB8742825BC2}" type="pres">
      <dgm:prSet presAssocID="{04C0C3DD-4BB7-4C76-AF50-0348CA230FF4}" presName="theInnerList" presStyleCnt="0"/>
      <dgm:spPr/>
    </dgm:pt>
    <dgm:pt modelId="{B01557F5-9EE1-4713-85F6-A614B0D610AD}" type="pres">
      <dgm:prSet presAssocID="{05660F4A-4FF2-4893-872A-7F4A46577B30}" presName="childNode" presStyleLbl="node1" presStyleIdx="6" presStyleCnt="10">
        <dgm:presLayoutVars>
          <dgm:bulletEnabled val="1"/>
        </dgm:presLayoutVars>
      </dgm:prSet>
      <dgm:spPr/>
    </dgm:pt>
    <dgm:pt modelId="{CAD5A64C-3F0E-4B74-B7FF-4277E2BD4D22}" type="pres">
      <dgm:prSet presAssocID="{05660F4A-4FF2-4893-872A-7F4A46577B30}" presName="aSpace2" presStyleCnt="0"/>
      <dgm:spPr/>
    </dgm:pt>
    <dgm:pt modelId="{B21DAA0D-E4BA-4C14-8BCA-5E019F10A3B5}" type="pres">
      <dgm:prSet presAssocID="{D2DD0C2B-09AD-42A5-AEE0-EAE9B8BA884A}" presName="childNode" presStyleLbl="node1" presStyleIdx="7" presStyleCnt="10">
        <dgm:presLayoutVars>
          <dgm:bulletEnabled val="1"/>
        </dgm:presLayoutVars>
      </dgm:prSet>
      <dgm:spPr/>
    </dgm:pt>
    <dgm:pt modelId="{57F3F70E-4397-4CE4-AD54-0E5231BD8F09}" type="pres">
      <dgm:prSet presAssocID="{04C0C3DD-4BB7-4C76-AF50-0348CA230FF4}" presName="aSpace" presStyleCnt="0"/>
      <dgm:spPr/>
    </dgm:pt>
    <dgm:pt modelId="{75612068-A9B6-423E-A29E-26E79E2CF775}" type="pres">
      <dgm:prSet presAssocID="{68D0BED2-9396-4A1E-8B4D-5D32556B9026}" presName="compNode" presStyleCnt="0"/>
      <dgm:spPr/>
    </dgm:pt>
    <dgm:pt modelId="{7CA42D57-0366-46FE-881D-E33BCC3DEE76}" type="pres">
      <dgm:prSet presAssocID="{68D0BED2-9396-4A1E-8B4D-5D32556B9026}" presName="aNode" presStyleLbl="bgShp" presStyleIdx="4" presStyleCnt="5"/>
      <dgm:spPr/>
    </dgm:pt>
    <dgm:pt modelId="{FE5720B1-600A-4401-9FD5-D6B4052FC671}" type="pres">
      <dgm:prSet presAssocID="{68D0BED2-9396-4A1E-8B4D-5D32556B9026}" presName="textNode" presStyleLbl="bgShp" presStyleIdx="4" presStyleCnt="5"/>
      <dgm:spPr/>
    </dgm:pt>
    <dgm:pt modelId="{3BA14A99-5EEA-4C78-8FEC-FFCC0E19F3F0}" type="pres">
      <dgm:prSet presAssocID="{68D0BED2-9396-4A1E-8B4D-5D32556B9026}" presName="compChildNode" presStyleCnt="0"/>
      <dgm:spPr/>
    </dgm:pt>
    <dgm:pt modelId="{8F692CEB-D999-4E52-8293-C9249CD6D511}" type="pres">
      <dgm:prSet presAssocID="{68D0BED2-9396-4A1E-8B4D-5D32556B9026}" presName="theInnerList" presStyleCnt="0"/>
      <dgm:spPr/>
    </dgm:pt>
    <dgm:pt modelId="{193680BB-8E45-4769-96AF-95CFC4AA79CB}" type="pres">
      <dgm:prSet presAssocID="{DE1DEDE4-21E1-415E-A6B8-4F45C2D088F5}" presName="childNode" presStyleLbl="node1" presStyleIdx="8" presStyleCnt="10">
        <dgm:presLayoutVars>
          <dgm:bulletEnabled val="1"/>
        </dgm:presLayoutVars>
      </dgm:prSet>
      <dgm:spPr/>
    </dgm:pt>
    <dgm:pt modelId="{47AABD5F-F477-487C-BDAA-A61BF0C928B8}" type="pres">
      <dgm:prSet presAssocID="{DE1DEDE4-21E1-415E-A6B8-4F45C2D088F5}" presName="aSpace2" presStyleCnt="0"/>
      <dgm:spPr/>
    </dgm:pt>
    <dgm:pt modelId="{88C836BF-F13B-4441-9D82-9D29A464E0CA}" type="pres">
      <dgm:prSet presAssocID="{B05F7A83-9270-4E33-8DFE-1D3F311F97E7}" presName="childNode" presStyleLbl="node1" presStyleIdx="9" presStyleCnt="10">
        <dgm:presLayoutVars>
          <dgm:bulletEnabled val="1"/>
        </dgm:presLayoutVars>
      </dgm:prSet>
      <dgm:spPr/>
    </dgm:pt>
  </dgm:ptLst>
  <dgm:cxnLst>
    <dgm:cxn modelId="{F2DE1004-ADEA-4A8F-9A52-4D97969C599F}" type="presOf" srcId="{43C52AAC-2B47-4EC6-8D2C-5320C2825486}" destId="{5D9B939C-BA2C-4E97-8064-E42F949D44DB}" srcOrd="1" destOrd="0" presId="urn:microsoft.com/office/officeart/2005/8/layout/lProcess2"/>
    <dgm:cxn modelId="{53C14307-24DC-4EB1-B033-17DF7C273E6D}" type="presOf" srcId="{022ED368-7134-4B93-BAD5-9549312E0A31}" destId="{8A820810-A67B-4E5E-8A05-31A27E0401AF}" srcOrd="1" destOrd="0" presId="urn:microsoft.com/office/officeart/2005/8/layout/lProcess2"/>
    <dgm:cxn modelId="{E9C7370A-A37B-483C-989E-C24F17AD0631}" srcId="{68D0BED2-9396-4A1E-8B4D-5D32556B9026}" destId="{B05F7A83-9270-4E33-8DFE-1D3F311F97E7}" srcOrd="1" destOrd="0" parTransId="{669081DB-A54C-49C9-B4BB-191573F862C0}" sibTransId="{091AC54B-6FD7-420F-9F65-42167B93983C}"/>
    <dgm:cxn modelId="{FC018D0D-F55D-42A5-BDD3-D5EDAB0B5E1E}" type="presOf" srcId="{A2AED5E7-DC76-46E5-B4D1-EAC339AE2620}" destId="{F221570A-8FB9-4F21-ADC0-2BB199E95ABE}" srcOrd="0" destOrd="0" presId="urn:microsoft.com/office/officeart/2005/8/layout/lProcess2"/>
    <dgm:cxn modelId="{D7C10D0E-0DD3-43B6-A511-61956460A181}" srcId="{022ED368-7134-4B93-BAD5-9549312E0A31}" destId="{1C3E7CB6-AF43-49A0-87D1-D40600F885D6}" srcOrd="1" destOrd="0" parTransId="{357A08D5-221C-423A-9717-BC40878A9DC6}" sibTransId="{25452251-5559-4EAE-9734-66F3A46EEF02}"/>
    <dgm:cxn modelId="{8692BD19-A33E-4D64-B6E1-E878361C8442}" srcId="{43C52AAC-2B47-4EC6-8D2C-5320C2825486}" destId="{5E8172AA-98CD-414D-9F79-FB0E256456B6}" srcOrd="1" destOrd="0" parTransId="{5E9E79B1-5AD6-4E71-BF2B-BA3A61DAC4CF}" sibTransId="{DECEF5E5-5243-4A09-B939-9820992F186C}"/>
    <dgm:cxn modelId="{92E3992A-EB8A-41A3-A751-30287DC21871}" type="presOf" srcId="{E3DEB1E7-C591-4676-9B2A-14AF767157CE}" destId="{F1BA1963-BDE0-4D04-8491-D7BFF8F598A0}" srcOrd="0" destOrd="0" presId="urn:microsoft.com/office/officeart/2005/8/layout/lProcess2"/>
    <dgm:cxn modelId="{8309783F-8C5F-4EED-A90B-DCA2E7D60CF5}" type="presOf" srcId="{B05F7A83-9270-4E33-8DFE-1D3F311F97E7}" destId="{88C836BF-F13B-4441-9D82-9D29A464E0CA}" srcOrd="0" destOrd="0" presId="urn:microsoft.com/office/officeart/2005/8/layout/lProcess2"/>
    <dgm:cxn modelId="{3805C53F-458E-4124-9A10-EE676B9B0EDF}" srcId="{68D0BED2-9396-4A1E-8B4D-5D32556B9026}" destId="{DE1DEDE4-21E1-415E-A6B8-4F45C2D088F5}" srcOrd="0" destOrd="0" parTransId="{5949D144-A739-4C00-8326-6707E99EBEBD}" sibTransId="{28119DE2-C326-4DA9-9FE3-BB5C43B641A8}"/>
    <dgm:cxn modelId="{79D0805B-543B-48AE-B6B1-23DA05ED4034}" srcId="{022ED368-7134-4B93-BAD5-9549312E0A31}" destId="{E3DEB1E7-C591-4676-9B2A-14AF767157CE}" srcOrd="0" destOrd="0" parTransId="{FADE0739-AE3E-4862-B319-DE0C8E01C8B5}" sibTransId="{7C609AF3-18FA-4EDE-B2CC-8CD897AF0509}"/>
    <dgm:cxn modelId="{3D8FE35E-CD6C-453E-B4F3-6EE6F4F3552A}" type="presOf" srcId="{05660F4A-4FF2-4893-872A-7F4A46577B30}" destId="{B01557F5-9EE1-4713-85F6-A614B0D610AD}" srcOrd="0" destOrd="0" presId="urn:microsoft.com/office/officeart/2005/8/layout/lProcess2"/>
    <dgm:cxn modelId="{90CE2C5F-3AF4-406F-9E4B-9F2FC88D424D}" srcId="{2CDA808F-9198-40CB-89BB-4D95E14E3A2C}" destId="{FF54452E-B8C4-4EC0-8914-339E352FDAD2}" srcOrd="1" destOrd="0" parTransId="{A7607F48-1460-4B0E-B4E8-07215776226F}" sibTransId="{397DA594-A5D8-46EC-82EB-A26C87BE0915}"/>
    <dgm:cxn modelId="{16699346-F399-4DDE-ACBC-B59F2BB888D7}" srcId="{2CDA808F-9198-40CB-89BB-4D95E14E3A2C}" destId="{F19B475A-5A07-4D55-A1D6-280209F2D5C2}" srcOrd="0" destOrd="0" parTransId="{BB6758E6-FAE8-49FB-96B1-02C85D773147}" sibTransId="{EDBF75B3-1498-40F3-8FE8-5689EABA401D}"/>
    <dgm:cxn modelId="{ECFC776F-8C5A-4E10-B1B0-67784BC822B1}" srcId="{04C0C3DD-4BB7-4C76-AF50-0348CA230FF4}" destId="{D2DD0C2B-09AD-42A5-AEE0-EAE9B8BA884A}" srcOrd="1" destOrd="0" parTransId="{58346F83-615A-4B84-A386-E593A2058A37}" sibTransId="{F185F32F-7A31-44F5-BCA3-8907381A8DE4}"/>
    <dgm:cxn modelId="{2DE84A71-054A-4520-824B-7FF9214AEE87}" type="presOf" srcId="{04C0C3DD-4BB7-4C76-AF50-0348CA230FF4}" destId="{3F59731F-4BDD-48D0-AEAA-369AE4046DD8}" srcOrd="0" destOrd="0" presId="urn:microsoft.com/office/officeart/2005/8/layout/lProcess2"/>
    <dgm:cxn modelId="{C1C7247D-36A3-45B2-8388-925AA035158C}" srcId="{67AFB9FA-6E36-492A-B3DD-D21EA01EC8D5}" destId="{2CDA808F-9198-40CB-89BB-4D95E14E3A2C}" srcOrd="1" destOrd="0" parTransId="{9264D6B4-2F48-4F1B-A7C9-0B61C40CDC8D}" sibTransId="{42FC3332-63C8-48CE-A2CC-20200666FFE4}"/>
    <dgm:cxn modelId="{CDCE1F7F-62D0-400E-9C2E-2AC75D89807C}" type="presOf" srcId="{D2DD0C2B-09AD-42A5-AEE0-EAE9B8BA884A}" destId="{B21DAA0D-E4BA-4C14-8BCA-5E019F10A3B5}" srcOrd="0" destOrd="0" presId="urn:microsoft.com/office/officeart/2005/8/layout/lProcess2"/>
    <dgm:cxn modelId="{6DC7338D-2863-4437-BF6D-990CF68BC63C}" type="presOf" srcId="{2CDA808F-9198-40CB-89BB-4D95E14E3A2C}" destId="{549F63B6-D5BB-4D4F-9156-9936D9E51E93}" srcOrd="1" destOrd="0" presId="urn:microsoft.com/office/officeart/2005/8/layout/lProcess2"/>
    <dgm:cxn modelId="{6CE09A96-D74A-4380-AD54-5F09B9691D23}" type="presOf" srcId="{43C52AAC-2B47-4EC6-8D2C-5320C2825486}" destId="{2363F7CB-2557-4744-818D-A40A26FB5C52}" srcOrd="0" destOrd="0" presId="urn:microsoft.com/office/officeart/2005/8/layout/lProcess2"/>
    <dgm:cxn modelId="{FB84B899-756D-4482-857D-82FA5EFA97CA}" srcId="{67AFB9FA-6E36-492A-B3DD-D21EA01EC8D5}" destId="{022ED368-7134-4B93-BAD5-9549312E0A31}" srcOrd="0" destOrd="0" parTransId="{932ABDB5-3D90-4061-9550-C212DA7DCEEC}" sibTransId="{7C2D002D-E69B-40C0-ADFA-0C9454512623}"/>
    <dgm:cxn modelId="{29F8DC9B-20E2-4337-BBEF-39FB4A1819F3}" srcId="{67AFB9FA-6E36-492A-B3DD-D21EA01EC8D5}" destId="{04C0C3DD-4BB7-4C76-AF50-0348CA230FF4}" srcOrd="3" destOrd="0" parTransId="{237A889C-4525-4D93-8F34-340163D3E19B}" sibTransId="{A7407577-F891-476D-B49D-B282494726F5}"/>
    <dgm:cxn modelId="{7586D79F-BC90-4F60-BDBD-2ADC89A67710}" type="presOf" srcId="{68D0BED2-9396-4A1E-8B4D-5D32556B9026}" destId="{7CA42D57-0366-46FE-881D-E33BCC3DEE76}" srcOrd="0" destOrd="0" presId="urn:microsoft.com/office/officeart/2005/8/layout/lProcess2"/>
    <dgm:cxn modelId="{92FE69A3-86CC-4A4A-AE14-36D4CEF5D844}" type="presOf" srcId="{67AFB9FA-6E36-492A-B3DD-D21EA01EC8D5}" destId="{D43FE64C-0CBC-45A8-AF9D-A1B3C58131CB}" srcOrd="0" destOrd="0" presId="urn:microsoft.com/office/officeart/2005/8/layout/lProcess2"/>
    <dgm:cxn modelId="{46405BA5-FDF0-41F2-919D-6696B103A255}" type="presOf" srcId="{F19B475A-5A07-4D55-A1D6-280209F2D5C2}" destId="{32E3A540-2593-46BC-BECF-09BC19D24A60}" srcOrd="0" destOrd="0" presId="urn:microsoft.com/office/officeart/2005/8/layout/lProcess2"/>
    <dgm:cxn modelId="{14D1BFA7-0870-4155-A2A8-EC942E2C6F80}" type="presOf" srcId="{1C3E7CB6-AF43-49A0-87D1-D40600F885D6}" destId="{0E78F12F-0FCB-4162-AC39-98FCCD120EA6}" srcOrd="0" destOrd="0" presId="urn:microsoft.com/office/officeart/2005/8/layout/lProcess2"/>
    <dgm:cxn modelId="{1AC01BA9-9B62-4F6C-AC3F-0384C8DFF393}" type="presOf" srcId="{5E8172AA-98CD-414D-9F79-FB0E256456B6}" destId="{FC639EFD-E184-4A5E-B69A-C649C51C4A28}" srcOrd="0" destOrd="0" presId="urn:microsoft.com/office/officeart/2005/8/layout/lProcess2"/>
    <dgm:cxn modelId="{2F4D55B2-08A9-4951-A753-ECE15DA9B651}" type="presOf" srcId="{FF54452E-B8C4-4EC0-8914-339E352FDAD2}" destId="{7CF94E75-0EC9-48C6-82FC-E203EA77039A}" srcOrd="0" destOrd="0" presId="urn:microsoft.com/office/officeart/2005/8/layout/lProcess2"/>
    <dgm:cxn modelId="{6AF6C6B2-F1C3-4D00-A0F2-93AE52662D27}" type="presOf" srcId="{68D0BED2-9396-4A1E-8B4D-5D32556B9026}" destId="{FE5720B1-600A-4401-9FD5-D6B4052FC671}" srcOrd="1" destOrd="0" presId="urn:microsoft.com/office/officeart/2005/8/layout/lProcess2"/>
    <dgm:cxn modelId="{9A6411C2-E752-4369-A929-AE24F187C8F4}" type="presOf" srcId="{022ED368-7134-4B93-BAD5-9549312E0A31}" destId="{3DC941EE-C05B-474A-AE5A-9442ACA19E6B}" srcOrd="0" destOrd="0" presId="urn:microsoft.com/office/officeart/2005/8/layout/lProcess2"/>
    <dgm:cxn modelId="{E63026CE-262D-47D9-AC6F-5F78BBB09688}" type="presOf" srcId="{DE1DEDE4-21E1-415E-A6B8-4F45C2D088F5}" destId="{193680BB-8E45-4769-96AF-95CFC4AA79CB}" srcOrd="0" destOrd="0" presId="urn:microsoft.com/office/officeart/2005/8/layout/lProcess2"/>
    <dgm:cxn modelId="{70834ED9-7D1E-4C00-AE54-CB5BFD136880}" srcId="{67AFB9FA-6E36-492A-B3DD-D21EA01EC8D5}" destId="{68D0BED2-9396-4A1E-8B4D-5D32556B9026}" srcOrd="4" destOrd="0" parTransId="{FDEF1A8D-D75B-4972-B2C8-40B4FABA3CAB}" sibTransId="{F71DA8FB-B49F-4671-92BB-442FD13EF981}"/>
    <dgm:cxn modelId="{E917CDDB-EB22-476B-8194-5B22F301BF97}" type="presOf" srcId="{2CDA808F-9198-40CB-89BB-4D95E14E3A2C}" destId="{8A08406B-2F26-4292-90F2-9452AE2A164F}" srcOrd="0" destOrd="0" presId="urn:microsoft.com/office/officeart/2005/8/layout/lProcess2"/>
    <dgm:cxn modelId="{7F6524E7-0D5A-40CF-8A0D-0450B89BCA4A}" type="presOf" srcId="{04C0C3DD-4BB7-4C76-AF50-0348CA230FF4}" destId="{68CCE9BA-2934-474E-B09C-24BDFFC81791}" srcOrd="1" destOrd="0" presId="urn:microsoft.com/office/officeart/2005/8/layout/lProcess2"/>
    <dgm:cxn modelId="{B303C7E7-DF1D-481A-92A6-DBBC3E98D8E0}" srcId="{67AFB9FA-6E36-492A-B3DD-D21EA01EC8D5}" destId="{43C52AAC-2B47-4EC6-8D2C-5320C2825486}" srcOrd="2" destOrd="0" parTransId="{94D86C28-2558-472B-AB00-17F95A067CE3}" sibTransId="{A85AFD4F-A799-45DD-8235-FBE57224902C}"/>
    <dgm:cxn modelId="{F71523ED-200C-4399-A548-EEEFC6CC6FB0}" srcId="{04C0C3DD-4BB7-4C76-AF50-0348CA230FF4}" destId="{05660F4A-4FF2-4893-872A-7F4A46577B30}" srcOrd="0" destOrd="0" parTransId="{C6E56F63-916F-4EEF-BED6-7CD005A4302C}" sibTransId="{B36C3357-1FC7-4AB5-993B-E0DC9458DF6D}"/>
    <dgm:cxn modelId="{1D6034FD-D351-4E88-A9A4-0F47E4F5A63B}" srcId="{43C52AAC-2B47-4EC6-8D2C-5320C2825486}" destId="{A2AED5E7-DC76-46E5-B4D1-EAC339AE2620}" srcOrd="0" destOrd="0" parTransId="{216F3060-9D40-47B3-87A8-838C7F174902}" sibTransId="{D40D0A2D-55A0-4C42-BF51-CB87E451AEA5}"/>
    <dgm:cxn modelId="{F32E1735-C0E0-4F0A-AC02-2866D217500F}" type="presParOf" srcId="{D43FE64C-0CBC-45A8-AF9D-A1B3C58131CB}" destId="{6D5409C0-9AAA-48E0-A5D7-AA57B4C9A6D7}" srcOrd="0" destOrd="0" presId="urn:microsoft.com/office/officeart/2005/8/layout/lProcess2"/>
    <dgm:cxn modelId="{60FCBF34-4DB2-4F58-AC94-7AAAC4F70FE9}" type="presParOf" srcId="{6D5409C0-9AAA-48E0-A5D7-AA57B4C9A6D7}" destId="{3DC941EE-C05B-474A-AE5A-9442ACA19E6B}" srcOrd="0" destOrd="0" presId="urn:microsoft.com/office/officeart/2005/8/layout/lProcess2"/>
    <dgm:cxn modelId="{4C263DCE-9AA5-45CF-BAF5-64C915C85910}" type="presParOf" srcId="{6D5409C0-9AAA-48E0-A5D7-AA57B4C9A6D7}" destId="{8A820810-A67B-4E5E-8A05-31A27E0401AF}" srcOrd="1" destOrd="0" presId="urn:microsoft.com/office/officeart/2005/8/layout/lProcess2"/>
    <dgm:cxn modelId="{295F2E12-ABA5-4AC9-9A26-B8C26EA1CE3E}" type="presParOf" srcId="{6D5409C0-9AAA-48E0-A5D7-AA57B4C9A6D7}" destId="{20291EBF-3FD3-4B57-B6C0-29ECDE63C6B2}" srcOrd="2" destOrd="0" presId="urn:microsoft.com/office/officeart/2005/8/layout/lProcess2"/>
    <dgm:cxn modelId="{C222AA8F-3256-48F8-B7BE-ED0B889B95DD}" type="presParOf" srcId="{20291EBF-3FD3-4B57-B6C0-29ECDE63C6B2}" destId="{DBB300EA-2794-4E81-9B34-95F97B8B812A}" srcOrd="0" destOrd="0" presId="urn:microsoft.com/office/officeart/2005/8/layout/lProcess2"/>
    <dgm:cxn modelId="{76B390E7-8B49-41C2-8F29-22EE8EABC453}" type="presParOf" srcId="{DBB300EA-2794-4E81-9B34-95F97B8B812A}" destId="{F1BA1963-BDE0-4D04-8491-D7BFF8F598A0}" srcOrd="0" destOrd="0" presId="urn:microsoft.com/office/officeart/2005/8/layout/lProcess2"/>
    <dgm:cxn modelId="{0C9EC2C9-D848-4C48-B11D-1D35C7A7FDAC}" type="presParOf" srcId="{DBB300EA-2794-4E81-9B34-95F97B8B812A}" destId="{050CE743-FBA2-4FF5-BC20-4434FA05FD17}" srcOrd="1" destOrd="0" presId="urn:microsoft.com/office/officeart/2005/8/layout/lProcess2"/>
    <dgm:cxn modelId="{CFE41B42-DFFE-48E4-9FA7-1CECB94AF7C6}" type="presParOf" srcId="{DBB300EA-2794-4E81-9B34-95F97B8B812A}" destId="{0E78F12F-0FCB-4162-AC39-98FCCD120EA6}" srcOrd="2" destOrd="0" presId="urn:microsoft.com/office/officeart/2005/8/layout/lProcess2"/>
    <dgm:cxn modelId="{D081BDD3-C15F-4C6D-B276-FD2111F35A2C}" type="presParOf" srcId="{D43FE64C-0CBC-45A8-AF9D-A1B3C58131CB}" destId="{4768461C-3193-42B2-AAF0-AD941FF0CD20}" srcOrd="1" destOrd="0" presId="urn:microsoft.com/office/officeart/2005/8/layout/lProcess2"/>
    <dgm:cxn modelId="{1F9994AE-E314-40F8-A51D-0F3206D2B2D0}" type="presParOf" srcId="{D43FE64C-0CBC-45A8-AF9D-A1B3C58131CB}" destId="{929BC042-5049-4C96-A32D-0528B84A119B}" srcOrd="2" destOrd="0" presId="urn:microsoft.com/office/officeart/2005/8/layout/lProcess2"/>
    <dgm:cxn modelId="{0953FF0C-A464-471C-9D49-FBC04FA80CB6}" type="presParOf" srcId="{929BC042-5049-4C96-A32D-0528B84A119B}" destId="{8A08406B-2F26-4292-90F2-9452AE2A164F}" srcOrd="0" destOrd="0" presId="urn:microsoft.com/office/officeart/2005/8/layout/lProcess2"/>
    <dgm:cxn modelId="{C82A2B02-4FF0-4F8F-B7A5-E07BE64BD2A1}" type="presParOf" srcId="{929BC042-5049-4C96-A32D-0528B84A119B}" destId="{549F63B6-D5BB-4D4F-9156-9936D9E51E93}" srcOrd="1" destOrd="0" presId="urn:microsoft.com/office/officeart/2005/8/layout/lProcess2"/>
    <dgm:cxn modelId="{3C04450F-984C-4F8C-8D16-600F94F30D87}" type="presParOf" srcId="{929BC042-5049-4C96-A32D-0528B84A119B}" destId="{00866C77-3FC9-4D5F-8B2D-669CA3037075}" srcOrd="2" destOrd="0" presId="urn:microsoft.com/office/officeart/2005/8/layout/lProcess2"/>
    <dgm:cxn modelId="{08F3C2EA-483E-4254-90E1-E6067BFD4179}" type="presParOf" srcId="{00866C77-3FC9-4D5F-8B2D-669CA3037075}" destId="{8206720B-3983-4C22-8BE5-2A6C3C731B9C}" srcOrd="0" destOrd="0" presId="urn:microsoft.com/office/officeart/2005/8/layout/lProcess2"/>
    <dgm:cxn modelId="{5D8A22A7-EF96-4E2C-A677-163B2AC12BA7}" type="presParOf" srcId="{8206720B-3983-4C22-8BE5-2A6C3C731B9C}" destId="{32E3A540-2593-46BC-BECF-09BC19D24A60}" srcOrd="0" destOrd="0" presId="urn:microsoft.com/office/officeart/2005/8/layout/lProcess2"/>
    <dgm:cxn modelId="{801010B5-C306-4FBC-934E-60BA0A36F963}" type="presParOf" srcId="{8206720B-3983-4C22-8BE5-2A6C3C731B9C}" destId="{5FBE2338-9623-4B27-A3A3-BDE5C2A99C0B}" srcOrd="1" destOrd="0" presId="urn:microsoft.com/office/officeart/2005/8/layout/lProcess2"/>
    <dgm:cxn modelId="{C4B91F54-70C1-4AC4-896A-39C40B78F79F}" type="presParOf" srcId="{8206720B-3983-4C22-8BE5-2A6C3C731B9C}" destId="{7CF94E75-0EC9-48C6-82FC-E203EA77039A}" srcOrd="2" destOrd="0" presId="urn:microsoft.com/office/officeart/2005/8/layout/lProcess2"/>
    <dgm:cxn modelId="{C2EC5DA0-3A17-44FE-AD70-B03184221192}" type="presParOf" srcId="{D43FE64C-0CBC-45A8-AF9D-A1B3C58131CB}" destId="{2EAA3223-9C21-4536-A583-126C00FCBC54}" srcOrd="3" destOrd="0" presId="urn:microsoft.com/office/officeart/2005/8/layout/lProcess2"/>
    <dgm:cxn modelId="{9F7827F7-8189-4216-8180-3BA5F20ED77F}" type="presParOf" srcId="{D43FE64C-0CBC-45A8-AF9D-A1B3C58131CB}" destId="{BD331211-97F8-4579-B90C-25E616B30B83}" srcOrd="4" destOrd="0" presId="urn:microsoft.com/office/officeart/2005/8/layout/lProcess2"/>
    <dgm:cxn modelId="{1213765D-2A03-4165-8EB2-35598A085C93}" type="presParOf" srcId="{BD331211-97F8-4579-B90C-25E616B30B83}" destId="{2363F7CB-2557-4744-818D-A40A26FB5C52}" srcOrd="0" destOrd="0" presId="urn:microsoft.com/office/officeart/2005/8/layout/lProcess2"/>
    <dgm:cxn modelId="{87DA4E82-D604-48B3-B0B9-C98201756B03}" type="presParOf" srcId="{BD331211-97F8-4579-B90C-25E616B30B83}" destId="{5D9B939C-BA2C-4E97-8064-E42F949D44DB}" srcOrd="1" destOrd="0" presId="urn:microsoft.com/office/officeart/2005/8/layout/lProcess2"/>
    <dgm:cxn modelId="{5B1D10EF-0B51-4FF3-953E-3FD11C161CFE}" type="presParOf" srcId="{BD331211-97F8-4579-B90C-25E616B30B83}" destId="{FC1F5CCF-B4C1-40B5-8313-89ABBD49E8E8}" srcOrd="2" destOrd="0" presId="urn:microsoft.com/office/officeart/2005/8/layout/lProcess2"/>
    <dgm:cxn modelId="{775ED457-196D-4B1B-9849-F0F37232DEB3}" type="presParOf" srcId="{FC1F5CCF-B4C1-40B5-8313-89ABBD49E8E8}" destId="{77AA1341-3104-4882-942B-F1A92C04F06B}" srcOrd="0" destOrd="0" presId="urn:microsoft.com/office/officeart/2005/8/layout/lProcess2"/>
    <dgm:cxn modelId="{6E40B85C-0D3C-4D9D-86DC-0AB65C8DF9F5}" type="presParOf" srcId="{77AA1341-3104-4882-942B-F1A92C04F06B}" destId="{F221570A-8FB9-4F21-ADC0-2BB199E95ABE}" srcOrd="0" destOrd="0" presId="urn:microsoft.com/office/officeart/2005/8/layout/lProcess2"/>
    <dgm:cxn modelId="{3ECBABB1-7996-4E3C-9243-D52408DB6A18}" type="presParOf" srcId="{77AA1341-3104-4882-942B-F1A92C04F06B}" destId="{67944498-7A45-4DFA-BDE0-14CA57F98A6E}" srcOrd="1" destOrd="0" presId="urn:microsoft.com/office/officeart/2005/8/layout/lProcess2"/>
    <dgm:cxn modelId="{E6958AF6-77C7-49A9-A829-DA1DDDA8AE7F}" type="presParOf" srcId="{77AA1341-3104-4882-942B-F1A92C04F06B}" destId="{FC639EFD-E184-4A5E-B69A-C649C51C4A28}" srcOrd="2" destOrd="0" presId="urn:microsoft.com/office/officeart/2005/8/layout/lProcess2"/>
    <dgm:cxn modelId="{862C8C87-7E07-4B20-9C3A-658E675FD2A7}" type="presParOf" srcId="{D43FE64C-0CBC-45A8-AF9D-A1B3C58131CB}" destId="{5A56409E-08A2-49F1-90C6-E730714F5BD0}" srcOrd="5" destOrd="0" presId="urn:microsoft.com/office/officeart/2005/8/layout/lProcess2"/>
    <dgm:cxn modelId="{74EF0A07-D411-453E-854D-243FC70BA9CD}" type="presParOf" srcId="{D43FE64C-0CBC-45A8-AF9D-A1B3C58131CB}" destId="{1238730A-7567-44DB-A46A-1D248199DD25}" srcOrd="6" destOrd="0" presId="urn:microsoft.com/office/officeart/2005/8/layout/lProcess2"/>
    <dgm:cxn modelId="{81D48CA2-C2A5-42FA-83D9-A5A821DE2099}" type="presParOf" srcId="{1238730A-7567-44DB-A46A-1D248199DD25}" destId="{3F59731F-4BDD-48D0-AEAA-369AE4046DD8}" srcOrd="0" destOrd="0" presId="urn:microsoft.com/office/officeart/2005/8/layout/lProcess2"/>
    <dgm:cxn modelId="{2C88C082-B1E2-4BC3-956B-48809C6D385F}" type="presParOf" srcId="{1238730A-7567-44DB-A46A-1D248199DD25}" destId="{68CCE9BA-2934-474E-B09C-24BDFFC81791}" srcOrd="1" destOrd="0" presId="urn:microsoft.com/office/officeart/2005/8/layout/lProcess2"/>
    <dgm:cxn modelId="{F05436B5-7235-4BB6-BEA3-AF4AFABC4629}" type="presParOf" srcId="{1238730A-7567-44DB-A46A-1D248199DD25}" destId="{5D1BDC32-07CE-47F4-A02D-0E26AE835542}" srcOrd="2" destOrd="0" presId="urn:microsoft.com/office/officeart/2005/8/layout/lProcess2"/>
    <dgm:cxn modelId="{6E0121DE-435D-49C9-B9E9-672EC01EE918}" type="presParOf" srcId="{5D1BDC32-07CE-47F4-A02D-0E26AE835542}" destId="{AC296AB1-8787-44CC-A0F2-CB8742825BC2}" srcOrd="0" destOrd="0" presId="urn:microsoft.com/office/officeart/2005/8/layout/lProcess2"/>
    <dgm:cxn modelId="{4CD23B24-D67E-4EB3-BAE2-8B9D3965AF5D}" type="presParOf" srcId="{AC296AB1-8787-44CC-A0F2-CB8742825BC2}" destId="{B01557F5-9EE1-4713-85F6-A614B0D610AD}" srcOrd="0" destOrd="0" presId="urn:microsoft.com/office/officeart/2005/8/layout/lProcess2"/>
    <dgm:cxn modelId="{AB979962-CA1D-4B86-B8FC-061BF4B4A9FE}" type="presParOf" srcId="{AC296AB1-8787-44CC-A0F2-CB8742825BC2}" destId="{CAD5A64C-3F0E-4B74-B7FF-4277E2BD4D22}" srcOrd="1" destOrd="0" presId="urn:microsoft.com/office/officeart/2005/8/layout/lProcess2"/>
    <dgm:cxn modelId="{013D6AAD-62C2-4158-8D2F-BD5F62C1D927}" type="presParOf" srcId="{AC296AB1-8787-44CC-A0F2-CB8742825BC2}" destId="{B21DAA0D-E4BA-4C14-8BCA-5E019F10A3B5}" srcOrd="2" destOrd="0" presId="urn:microsoft.com/office/officeart/2005/8/layout/lProcess2"/>
    <dgm:cxn modelId="{9F65E689-C98F-4EA2-ACBC-72617ECBFC43}" type="presParOf" srcId="{D43FE64C-0CBC-45A8-AF9D-A1B3C58131CB}" destId="{57F3F70E-4397-4CE4-AD54-0E5231BD8F09}" srcOrd="7" destOrd="0" presId="urn:microsoft.com/office/officeart/2005/8/layout/lProcess2"/>
    <dgm:cxn modelId="{24444599-A28C-45CD-B259-8E554C7FB756}" type="presParOf" srcId="{D43FE64C-0CBC-45A8-AF9D-A1B3C58131CB}" destId="{75612068-A9B6-423E-A29E-26E79E2CF775}" srcOrd="8" destOrd="0" presId="urn:microsoft.com/office/officeart/2005/8/layout/lProcess2"/>
    <dgm:cxn modelId="{D7D78C99-C947-4B55-8873-E67FE4BA0787}" type="presParOf" srcId="{75612068-A9B6-423E-A29E-26E79E2CF775}" destId="{7CA42D57-0366-46FE-881D-E33BCC3DEE76}" srcOrd="0" destOrd="0" presId="urn:microsoft.com/office/officeart/2005/8/layout/lProcess2"/>
    <dgm:cxn modelId="{3D6363C7-7309-4075-A50B-A2EF74B93C4C}" type="presParOf" srcId="{75612068-A9B6-423E-A29E-26E79E2CF775}" destId="{FE5720B1-600A-4401-9FD5-D6B4052FC671}" srcOrd="1" destOrd="0" presId="urn:microsoft.com/office/officeart/2005/8/layout/lProcess2"/>
    <dgm:cxn modelId="{2EE61567-7B68-4325-8483-6C75AD26C588}" type="presParOf" srcId="{75612068-A9B6-423E-A29E-26E79E2CF775}" destId="{3BA14A99-5EEA-4C78-8FEC-FFCC0E19F3F0}" srcOrd="2" destOrd="0" presId="urn:microsoft.com/office/officeart/2005/8/layout/lProcess2"/>
    <dgm:cxn modelId="{DDE24ECE-3025-4B29-99CF-95072B91EC32}" type="presParOf" srcId="{3BA14A99-5EEA-4C78-8FEC-FFCC0E19F3F0}" destId="{8F692CEB-D999-4E52-8293-C9249CD6D511}" srcOrd="0" destOrd="0" presId="urn:microsoft.com/office/officeart/2005/8/layout/lProcess2"/>
    <dgm:cxn modelId="{F4A09E37-90AA-4233-9280-B643156BF600}" type="presParOf" srcId="{8F692CEB-D999-4E52-8293-C9249CD6D511}" destId="{193680BB-8E45-4769-96AF-95CFC4AA79CB}" srcOrd="0" destOrd="0" presId="urn:microsoft.com/office/officeart/2005/8/layout/lProcess2"/>
    <dgm:cxn modelId="{EB00A283-95EC-47FA-AF03-DA53AD15C153}" type="presParOf" srcId="{8F692CEB-D999-4E52-8293-C9249CD6D511}" destId="{47AABD5F-F477-487C-BDAA-A61BF0C928B8}" srcOrd="1" destOrd="0" presId="urn:microsoft.com/office/officeart/2005/8/layout/lProcess2"/>
    <dgm:cxn modelId="{F839B9B2-67C2-4685-89DB-77F5BB703CEB}" type="presParOf" srcId="{8F692CEB-D999-4E52-8293-C9249CD6D511}" destId="{88C836BF-F13B-4441-9D82-9D29A464E0CA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7AFB9FA-6E36-492A-B3DD-D21EA01EC8D5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022ED368-7134-4B93-BAD5-9549312E0A31}">
      <dgm:prSet phldrT="[Texto]"/>
      <dgm:spPr/>
      <dgm:t>
        <a:bodyPr/>
        <a:lstStyle/>
        <a:p>
          <a:r>
            <a:rPr lang="pt-BR" dirty="0"/>
            <a:t>STJ</a:t>
          </a:r>
        </a:p>
      </dgm:t>
    </dgm:pt>
    <dgm:pt modelId="{932ABDB5-3D90-4061-9550-C212DA7DCEEC}" type="parTrans" cxnId="{FB84B899-756D-4482-857D-82FA5EFA97CA}">
      <dgm:prSet/>
      <dgm:spPr/>
      <dgm:t>
        <a:bodyPr/>
        <a:lstStyle/>
        <a:p>
          <a:endParaRPr lang="pt-BR"/>
        </a:p>
      </dgm:t>
    </dgm:pt>
    <dgm:pt modelId="{7C2D002D-E69B-40C0-ADFA-0C9454512623}" type="sibTrans" cxnId="{FB84B899-756D-4482-857D-82FA5EFA97CA}">
      <dgm:prSet/>
      <dgm:spPr/>
      <dgm:t>
        <a:bodyPr/>
        <a:lstStyle/>
        <a:p>
          <a:endParaRPr lang="pt-BR"/>
        </a:p>
      </dgm:t>
    </dgm:pt>
    <dgm:pt modelId="{E3DEB1E7-C591-4676-9B2A-14AF767157CE}">
      <dgm:prSet phldrT="[Texto]" custT="1"/>
      <dgm:spPr/>
      <dgm:t>
        <a:bodyPr/>
        <a:lstStyle/>
        <a:p>
          <a:r>
            <a:rPr lang="pt-BR" sz="2500" dirty="0"/>
            <a:t>Garantir tempo médio de 365 dias da afetação à publicação do acórdão dos recursos repetitivos</a:t>
          </a:r>
        </a:p>
      </dgm:t>
    </dgm:pt>
    <dgm:pt modelId="{FADE0739-AE3E-4862-B319-DE0C8E01C8B5}" type="parTrans" cxnId="{79D0805B-543B-48AE-B6B1-23DA05ED4034}">
      <dgm:prSet/>
      <dgm:spPr/>
      <dgm:t>
        <a:bodyPr/>
        <a:lstStyle/>
        <a:p>
          <a:endParaRPr lang="pt-BR"/>
        </a:p>
      </dgm:t>
    </dgm:pt>
    <dgm:pt modelId="{7C609AF3-18FA-4EDE-B2CC-8CD897AF0509}" type="sibTrans" cxnId="{79D0805B-543B-48AE-B6B1-23DA05ED4034}">
      <dgm:prSet/>
      <dgm:spPr/>
      <dgm:t>
        <a:bodyPr/>
        <a:lstStyle/>
        <a:p>
          <a:endParaRPr lang="pt-BR"/>
        </a:p>
      </dgm:t>
    </dgm:pt>
    <dgm:pt modelId="{1C3E7CB6-AF43-49A0-87D1-D40600F885D6}">
      <dgm:prSet phldrT="[Texto]" custT="1"/>
      <dgm:spPr/>
      <dgm:t>
        <a:bodyPr/>
        <a:lstStyle/>
        <a:p>
          <a:r>
            <a:rPr lang="pt-BR" sz="2500" dirty="0"/>
            <a:t>49 acórdãos dos recursos repetitivos publicados</a:t>
          </a:r>
        </a:p>
      </dgm:t>
    </dgm:pt>
    <dgm:pt modelId="{357A08D5-221C-423A-9717-BC40878A9DC6}" type="parTrans" cxnId="{D7C10D0E-0DD3-43B6-A511-61956460A181}">
      <dgm:prSet/>
      <dgm:spPr/>
      <dgm:t>
        <a:bodyPr/>
        <a:lstStyle/>
        <a:p>
          <a:endParaRPr lang="pt-BR"/>
        </a:p>
      </dgm:t>
    </dgm:pt>
    <dgm:pt modelId="{25452251-5559-4EAE-9734-66F3A46EEF02}" type="sibTrans" cxnId="{D7C10D0E-0DD3-43B6-A511-61956460A181}">
      <dgm:prSet/>
      <dgm:spPr/>
      <dgm:t>
        <a:bodyPr/>
        <a:lstStyle/>
        <a:p>
          <a:endParaRPr lang="pt-BR"/>
        </a:p>
      </dgm:t>
    </dgm:pt>
    <dgm:pt modelId="{2CDA808F-9198-40CB-89BB-4D95E14E3A2C}">
      <dgm:prSet phldrT="[Texto]"/>
      <dgm:spPr/>
      <dgm:t>
        <a:bodyPr/>
        <a:lstStyle/>
        <a:p>
          <a:r>
            <a:rPr lang="pt-BR" dirty="0"/>
            <a:t>TST</a:t>
          </a:r>
        </a:p>
      </dgm:t>
    </dgm:pt>
    <dgm:pt modelId="{9264D6B4-2F48-4F1B-A7C9-0B61C40CDC8D}" type="parTrans" cxnId="{C1C7247D-36A3-45B2-8388-925AA035158C}">
      <dgm:prSet/>
      <dgm:spPr/>
      <dgm:t>
        <a:bodyPr/>
        <a:lstStyle/>
        <a:p>
          <a:endParaRPr lang="pt-BR"/>
        </a:p>
      </dgm:t>
    </dgm:pt>
    <dgm:pt modelId="{42FC3332-63C8-48CE-A2CC-20200666FFE4}" type="sibTrans" cxnId="{C1C7247D-36A3-45B2-8388-925AA035158C}">
      <dgm:prSet/>
      <dgm:spPr/>
      <dgm:t>
        <a:bodyPr/>
        <a:lstStyle/>
        <a:p>
          <a:endParaRPr lang="pt-BR"/>
        </a:p>
      </dgm:t>
    </dgm:pt>
    <dgm:pt modelId="{F19B475A-5A07-4D55-A1D6-280209F2D5C2}">
      <dgm:prSet phldrT="[Texto]" custT="1"/>
      <dgm:spPr/>
      <dgm:t>
        <a:bodyPr/>
        <a:lstStyle/>
        <a:p>
          <a:r>
            <a:rPr lang="pt-BR" sz="2500" dirty="0"/>
            <a:t>Reduzir em 3,7% o acervo dos dez maiores litigantes em relação a 2020</a:t>
          </a:r>
        </a:p>
      </dgm:t>
    </dgm:pt>
    <dgm:pt modelId="{BB6758E6-FAE8-49FB-96B1-02C85D773147}" type="parTrans" cxnId="{16699346-F399-4DDE-ACBC-B59F2BB888D7}">
      <dgm:prSet/>
      <dgm:spPr/>
      <dgm:t>
        <a:bodyPr/>
        <a:lstStyle/>
        <a:p>
          <a:endParaRPr lang="pt-BR"/>
        </a:p>
      </dgm:t>
    </dgm:pt>
    <dgm:pt modelId="{EDBF75B3-1498-40F3-8FE8-5689EABA401D}" type="sibTrans" cxnId="{16699346-F399-4DDE-ACBC-B59F2BB888D7}">
      <dgm:prSet/>
      <dgm:spPr/>
      <dgm:t>
        <a:bodyPr/>
        <a:lstStyle/>
        <a:p>
          <a:endParaRPr lang="pt-BR"/>
        </a:p>
      </dgm:t>
    </dgm:pt>
    <dgm:pt modelId="{FF54452E-B8C4-4EC0-8914-339E352FDAD2}">
      <dgm:prSet phldrT="[Texto]" custT="1"/>
      <dgm:spPr/>
      <dgm:t>
        <a:bodyPr/>
        <a:lstStyle/>
        <a:p>
          <a:r>
            <a:rPr lang="pt-BR" sz="2500" dirty="0"/>
            <a:t>46.838 processos dos dez maiores litigantes julgados em 2021</a:t>
          </a:r>
        </a:p>
      </dgm:t>
    </dgm:pt>
    <dgm:pt modelId="{A7607F48-1460-4B0E-B4E8-07215776226F}" type="parTrans" cxnId="{90CE2C5F-3AF4-406F-9E4B-9F2FC88D424D}">
      <dgm:prSet/>
      <dgm:spPr/>
      <dgm:t>
        <a:bodyPr/>
        <a:lstStyle/>
        <a:p>
          <a:endParaRPr lang="pt-BR"/>
        </a:p>
      </dgm:t>
    </dgm:pt>
    <dgm:pt modelId="{397DA594-A5D8-46EC-82EB-A26C87BE0915}" type="sibTrans" cxnId="{90CE2C5F-3AF4-406F-9E4B-9F2FC88D424D}">
      <dgm:prSet/>
      <dgm:spPr/>
      <dgm:t>
        <a:bodyPr/>
        <a:lstStyle/>
        <a:p>
          <a:endParaRPr lang="pt-BR"/>
        </a:p>
      </dgm:t>
    </dgm:pt>
    <dgm:pt modelId="{D43FE64C-0CBC-45A8-AF9D-A1B3C58131CB}" type="pres">
      <dgm:prSet presAssocID="{67AFB9FA-6E36-492A-B3DD-D21EA01EC8D5}" presName="theList" presStyleCnt="0">
        <dgm:presLayoutVars>
          <dgm:dir/>
          <dgm:animLvl val="lvl"/>
          <dgm:resizeHandles val="exact"/>
        </dgm:presLayoutVars>
      </dgm:prSet>
      <dgm:spPr/>
    </dgm:pt>
    <dgm:pt modelId="{6D5409C0-9AAA-48E0-A5D7-AA57B4C9A6D7}" type="pres">
      <dgm:prSet presAssocID="{022ED368-7134-4B93-BAD5-9549312E0A31}" presName="compNode" presStyleCnt="0"/>
      <dgm:spPr/>
    </dgm:pt>
    <dgm:pt modelId="{3DC941EE-C05B-474A-AE5A-9442ACA19E6B}" type="pres">
      <dgm:prSet presAssocID="{022ED368-7134-4B93-BAD5-9549312E0A31}" presName="aNode" presStyleLbl="bgShp" presStyleIdx="0" presStyleCnt="2" custLinFactNeighborX="-71359" custLinFactNeighborY="11244"/>
      <dgm:spPr/>
    </dgm:pt>
    <dgm:pt modelId="{8A820810-A67B-4E5E-8A05-31A27E0401AF}" type="pres">
      <dgm:prSet presAssocID="{022ED368-7134-4B93-BAD5-9549312E0A31}" presName="textNode" presStyleLbl="bgShp" presStyleIdx="0" presStyleCnt="2"/>
      <dgm:spPr/>
    </dgm:pt>
    <dgm:pt modelId="{20291EBF-3FD3-4B57-B6C0-29ECDE63C6B2}" type="pres">
      <dgm:prSet presAssocID="{022ED368-7134-4B93-BAD5-9549312E0A31}" presName="compChildNode" presStyleCnt="0"/>
      <dgm:spPr/>
    </dgm:pt>
    <dgm:pt modelId="{DBB300EA-2794-4E81-9B34-95F97B8B812A}" type="pres">
      <dgm:prSet presAssocID="{022ED368-7134-4B93-BAD5-9549312E0A31}" presName="theInnerList" presStyleCnt="0"/>
      <dgm:spPr/>
    </dgm:pt>
    <dgm:pt modelId="{F1BA1963-BDE0-4D04-8491-D7BFF8F598A0}" type="pres">
      <dgm:prSet presAssocID="{E3DEB1E7-C591-4676-9B2A-14AF767157CE}" presName="childNode" presStyleLbl="node1" presStyleIdx="0" presStyleCnt="4">
        <dgm:presLayoutVars>
          <dgm:bulletEnabled val="1"/>
        </dgm:presLayoutVars>
      </dgm:prSet>
      <dgm:spPr/>
    </dgm:pt>
    <dgm:pt modelId="{050CE743-FBA2-4FF5-BC20-4434FA05FD17}" type="pres">
      <dgm:prSet presAssocID="{E3DEB1E7-C591-4676-9B2A-14AF767157CE}" presName="aSpace2" presStyleCnt="0"/>
      <dgm:spPr/>
    </dgm:pt>
    <dgm:pt modelId="{0E78F12F-0FCB-4162-AC39-98FCCD120EA6}" type="pres">
      <dgm:prSet presAssocID="{1C3E7CB6-AF43-49A0-87D1-D40600F885D6}" presName="childNode" presStyleLbl="node1" presStyleIdx="1" presStyleCnt="4">
        <dgm:presLayoutVars>
          <dgm:bulletEnabled val="1"/>
        </dgm:presLayoutVars>
      </dgm:prSet>
      <dgm:spPr/>
    </dgm:pt>
    <dgm:pt modelId="{4768461C-3193-42B2-AAF0-AD941FF0CD20}" type="pres">
      <dgm:prSet presAssocID="{022ED368-7134-4B93-BAD5-9549312E0A31}" presName="aSpace" presStyleCnt="0"/>
      <dgm:spPr/>
    </dgm:pt>
    <dgm:pt modelId="{929BC042-5049-4C96-A32D-0528B84A119B}" type="pres">
      <dgm:prSet presAssocID="{2CDA808F-9198-40CB-89BB-4D95E14E3A2C}" presName="compNode" presStyleCnt="0"/>
      <dgm:spPr/>
    </dgm:pt>
    <dgm:pt modelId="{8A08406B-2F26-4292-90F2-9452AE2A164F}" type="pres">
      <dgm:prSet presAssocID="{2CDA808F-9198-40CB-89BB-4D95E14E3A2C}" presName="aNode" presStyleLbl="bgShp" presStyleIdx="1" presStyleCnt="2"/>
      <dgm:spPr/>
    </dgm:pt>
    <dgm:pt modelId="{549F63B6-D5BB-4D4F-9156-9936D9E51E93}" type="pres">
      <dgm:prSet presAssocID="{2CDA808F-9198-40CB-89BB-4D95E14E3A2C}" presName="textNode" presStyleLbl="bgShp" presStyleIdx="1" presStyleCnt="2"/>
      <dgm:spPr/>
    </dgm:pt>
    <dgm:pt modelId="{00866C77-3FC9-4D5F-8B2D-669CA3037075}" type="pres">
      <dgm:prSet presAssocID="{2CDA808F-9198-40CB-89BB-4D95E14E3A2C}" presName="compChildNode" presStyleCnt="0"/>
      <dgm:spPr/>
    </dgm:pt>
    <dgm:pt modelId="{8206720B-3983-4C22-8BE5-2A6C3C731B9C}" type="pres">
      <dgm:prSet presAssocID="{2CDA808F-9198-40CB-89BB-4D95E14E3A2C}" presName="theInnerList" presStyleCnt="0"/>
      <dgm:spPr/>
    </dgm:pt>
    <dgm:pt modelId="{32E3A540-2593-46BC-BECF-09BC19D24A60}" type="pres">
      <dgm:prSet presAssocID="{F19B475A-5A07-4D55-A1D6-280209F2D5C2}" presName="childNode" presStyleLbl="node1" presStyleIdx="2" presStyleCnt="4">
        <dgm:presLayoutVars>
          <dgm:bulletEnabled val="1"/>
        </dgm:presLayoutVars>
      </dgm:prSet>
      <dgm:spPr/>
    </dgm:pt>
    <dgm:pt modelId="{5FBE2338-9623-4B27-A3A3-BDE5C2A99C0B}" type="pres">
      <dgm:prSet presAssocID="{F19B475A-5A07-4D55-A1D6-280209F2D5C2}" presName="aSpace2" presStyleCnt="0"/>
      <dgm:spPr/>
    </dgm:pt>
    <dgm:pt modelId="{7CF94E75-0EC9-48C6-82FC-E203EA77039A}" type="pres">
      <dgm:prSet presAssocID="{FF54452E-B8C4-4EC0-8914-339E352FDAD2}" presName="childNode" presStyleLbl="node1" presStyleIdx="3" presStyleCnt="4">
        <dgm:presLayoutVars>
          <dgm:bulletEnabled val="1"/>
        </dgm:presLayoutVars>
      </dgm:prSet>
      <dgm:spPr/>
    </dgm:pt>
  </dgm:ptLst>
  <dgm:cxnLst>
    <dgm:cxn modelId="{53C14307-24DC-4EB1-B033-17DF7C273E6D}" type="presOf" srcId="{022ED368-7134-4B93-BAD5-9549312E0A31}" destId="{8A820810-A67B-4E5E-8A05-31A27E0401AF}" srcOrd="1" destOrd="0" presId="urn:microsoft.com/office/officeart/2005/8/layout/lProcess2"/>
    <dgm:cxn modelId="{D7C10D0E-0DD3-43B6-A511-61956460A181}" srcId="{022ED368-7134-4B93-BAD5-9549312E0A31}" destId="{1C3E7CB6-AF43-49A0-87D1-D40600F885D6}" srcOrd="1" destOrd="0" parTransId="{357A08D5-221C-423A-9717-BC40878A9DC6}" sibTransId="{25452251-5559-4EAE-9734-66F3A46EEF02}"/>
    <dgm:cxn modelId="{92E3992A-EB8A-41A3-A751-30287DC21871}" type="presOf" srcId="{E3DEB1E7-C591-4676-9B2A-14AF767157CE}" destId="{F1BA1963-BDE0-4D04-8491-D7BFF8F598A0}" srcOrd="0" destOrd="0" presId="urn:microsoft.com/office/officeart/2005/8/layout/lProcess2"/>
    <dgm:cxn modelId="{79D0805B-543B-48AE-B6B1-23DA05ED4034}" srcId="{022ED368-7134-4B93-BAD5-9549312E0A31}" destId="{E3DEB1E7-C591-4676-9B2A-14AF767157CE}" srcOrd="0" destOrd="0" parTransId="{FADE0739-AE3E-4862-B319-DE0C8E01C8B5}" sibTransId="{7C609AF3-18FA-4EDE-B2CC-8CD897AF0509}"/>
    <dgm:cxn modelId="{90CE2C5F-3AF4-406F-9E4B-9F2FC88D424D}" srcId="{2CDA808F-9198-40CB-89BB-4D95E14E3A2C}" destId="{FF54452E-B8C4-4EC0-8914-339E352FDAD2}" srcOrd="1" destOrd="0" parTransId="{A7607F48-1460-4B0E-B4E8-07215776226F}" sibTransId="{397DA594-A5D8-46EC-82EB-A26C87BE0915}"/>
    <dgm:cxn modelId="{16699346-F399-4DDE-ACBC-B59F2BB888D7}" srcId="{2CDA808F-9198-40CB-89BB-4D95E14E3A2C}" destId="{F19B475A-5A07-4D55-A1D6-280209F2D5C2}" srcOrd="0" destOrd="0" parTransId="{BB6758E6-FAE8-49FB-96B1-02C85D773147}" sibTransId="{EDBF75B3-1498-40F3-8FE8-5689EABA401D}"/>
    <dgm:cxn modelId="{C1C7247D-36A3-45B2-8388-925AA035158C}" srcId="{67AFB9FA-6E36-492A-B3DD-D21EA01EC8D5}" destId="{2CDA808F-9198-40CB-89BB-4D95E14E3A2C}" srcOrd="1" destOrd="0" parTransId="{9264D6B4-2F48-4F1B-A7C9-0B61C40CDC8D}" sibTransId="{42FC3332-63C8-48CE-A2CC-20200666FFE4}"/>
    <dgm:cxn modelId="{6DC7338D-2863-4437-BF6D-990CF68BC63C}" type="presOf" srcId="{2CDA808F-9198-40CB-89BB-4D95E14E3A2C}" destId="{549F63B6-D5BB-4D4F-9156-9936D9E51E93}" srcOrd="1" destOrd="0" presId="urn:microsoft.com/office/officeart/2005/8/layout/lProcess2"/>
    <dgm:cxn modelId="{FB84B899-756D-4482-857D-82FA5EFA97CA}" srcId="{67AFB9FA-6E36-492A-B3DD-D21EA01EC8D5}" destId="{022ED368-7134-4B93-BAD5-9549312E0A31}" srcOrd="0" destOrd="0" parTransId="{932ABDB5-3D90-4061-9550-C212DA7DCEEC}" sibTransId="{7C2D002D-E69B-40C0-ADFA-0C9454512623}"/>
    <dgm:cxn modelId="{92FE69A3-86CC-4A4A-AE14-36D4CEF5D844}" type="presOf" srcId="{67AFB9FA-6E36-492A-B3DD-D21EA01EC8D5}" destId="{D43FE64C-0CBC-45A8-AF9D-A1B3C58131CB}" srcOrd="0" destOrd="0" presId="urn:microsoft.com/office/officeart/2005/8/layout/lProcess2"/>
    <dgm:cxn modelId="{46405BA5-FDF0-41F2-919D-6696B103A255}" type="presOf" srcId="{F19B475A-5A07-4D55-A1D6-280209F2D5C2}" destId="{32E3A540-2593-46BC-BECF-09BC19D24A60}" srcOrd="0" destOrd="0" presId="urn:microsoft.com/office/officeart/2005/8/layout/lProcess2"/>
    <dgm:cxn modelId="{14D1BFA7-0870-4155-A2A8-EC942E2C6F80}" type="presOf" srcId="{1C3E7CB6-AF43-49A0-87D1-D40600F885D6}" destId="{0E78F12F-0FCB-4162-AC39-98FCCD120EA6}" srcOrd="0" destOrd="0" presId="urn:microsoft.com/office/officeart/2005/8/layout/lProcess2"/>
    <dgm:cxn modelId="{2F4D55B2-08A9-4951-A753-ECE15DA9B651}" type="presOf" srcId="{FF54452E-B8C4-4EC0-8914-339E352FDAD2}" destId="{7CF94E75-0EC9-48C6-82FC-E203EA77039A}" srcOrd="0" destOrd="0" presId="urn:microsoft.com/office/officeart/2005/8/layout/lProcess2"/>
    <dgm:cxn modelId="{9A6411C2-E752-4369-A929-AE24F187C8F4}" type="presOf" srcId="{022ED368-7134-4B93-BAD5-9549312E0A31}" destId="{3DC941EE-C05B-474A-AE5A-9442ACA19E6B}" srcOrd="0" destOrd="0" presId="urn:microsoft.com/office/officeart/2005/8/layout/lProcess2"/>
    <dgm:cxn modelId="{E917CDDB-EB22-476B-8194-5B22F301BF97}" type="presOf" srcId="{2CDA808F-9198-40CB-89BB-4D95E14E3A2C}" destId="{8A08406B-2F26-4292-90F2-9452AE2A164F}" srcOrd="0" destOrd="0" presId="urn:microsoft.com/office/officeart/2005/8/layout/lProcess2"/>
    <dgm:cxn modelId="{F32E1735-C0E0-4F0A-AC02-2866D217500F}" type="presParOf" srcId="{D43FE64C-0CBC-45A8-AF9D-A1B3C58131CB}" destId="{6D5409C0-9AAA-48E0-A5D7-AA57B4C9A6D7}" srcOrd="0" destOrd="0" presId="urn:microsoft.com/office/officeart/2005/8/layout/lProcess2"/>
    <dgm:cxn modelId="{60FCBF34-4DB2-4F58-AC94-7AAAC4F70FE9}" type="presParOf" srcId="{6D5409C0-9AAA-48E0-A5D7-AA57B4C9A6D7}" destId="{3DC941EE-C05B-474A-AE5A-9442ACA19E6B}" srcOrd="0" destOrd="0" presId="urn:microsoft.com/office/officeart/2005/8/layout/lProcess2"/>
    <dgm:cxn modelId="{4C263DCE-9AA5-45CF-BAF5-64C915C85910}" type="presParOf" srcId="{6D5409C0-9AAA-48E0-A5D7-AA57B4C9A6D7}" destId="{8A820810-A67B-4E5E-8A05-31A27E0401AF}" srcOrd="1" destOrd="0" presId="urn:microsoft.com/office/officeart/2005/8/layout/lProcess2"/>
    <dgm:cxn modelId="{295F2E12-ABA5-4AC9-9A26-B8C26EA1CE3E}" type="presParOf" srcId="{6D5409C0-9AAA-48E0-A5D7-AA57B4C9A6D7}" destId="{20291EBF-3FD3-4B57-B6C0-29ECDE63C6B2}" srcOrd="2" destOrd="0" presId="urn:microsoft.com/office/officeart/2005/8/layout/lProcess2"/>
    <dgm:cxn modelId="{C222AA8F-3256-48F8-B7BE-ED0B889B95DD}" type="presParOf" srcId="{20291EBF-3FD3-4B57-B6C0-29ECDE63C6B2}" destId="{DBB300EA-2794-4E81-9B34-95F97B8B812A}" srcOrd="0" destOrd="0" presId="urn:microsoft.com/office/officeart/2005/8/layout/lProcess2"/>
    <dgm:cxn modelId="{76B390E7-8B49-41C2-8F29-22EE8EABC453}" type="presParOf" srcId="{DBB300EA-2794-4E81-9B34-95F97B8B812A}" destId="{F1BA1963-BDE0-4D04-8491-D7BFF8F598A0}" srcOrd="0" destOrd="0" presId="urn:microsoft.com/office/officeart/2005/8/layout/lProcess2"/>
    <dgm:cxn modelId="{0C9EC2C9-D848-4C48-B11D-1D35C7A7FDAC}" type="presParOf" srcId="{DBB300EA-2794-4E81-9B34-95F97B8B812A}" destId="{050CE743-FBA2-4FF5-BC20-4434FA05FD17}" srcOrd="1" destOrd="0" presId="urn:microsoft.com/office/officeart/2005/8/layout/lProcess2"/>
    <dgm:cxn modelId="{CFE41B42-DFFE-48E4-9FA7-1CECB94AF7C6}" type="presParOf" srcId="{DBB300EA-2794-4E81-9B34-95F97B8B812A}" destId="{0E78F12F-0FCB-4162-AC39-98FCCD120EA6}" srcOrd="2" destOrd="0" presId="urn:microsoft.com/office/officeart/2005/8/layout/lProcess2"/>
    <dgm:cxn modelId="{D081BDD3-C15F-4C6D-B276-FD2111F35A2C}" type="presParOf" srcId="{D43FE64C-0CBC-45A8-AF9D-A1B3C58131CB}" destId="{4768461C-3193-42B2-AAF0-AD941FF0CD20}" srcOrd="1" destOrd="0" presId="urn:microsoft.com/office/officeart/2005/8/layout/lProcess2"/>
    <dgm:cxn modelId="{1F9994AE-E314-40F8-A51D-0F3206D2B2D0}" type="presParOf" srcId="{D43FE64C-0CBC-45A8-AF9D-A1B3C58131CB}" destId="{929BC042-5049-4C96-A32D-0528B84A119B}" srcOrd="2" destOrd="0" presId="urn:microsoft.com/office/officeart/2005/8/layout/lProcess2"/>
    <dgm:cxn modelId="{0953FF0C-A464-471C-9D49-FBC04FA80CB6}" type="presParOf" srcId="{929BC042-5049-4C96-A32D-0528B84A119B}" destId="{8A08406B-2F26-4292-90F2-9452AE2A164F}" srcOrd="0" destOrd="0" presId="urn:microsoft.com/office/officeart/2005/8/layout/lProcess2"/>
    <dgm:cxn modelId="{C82A2B02-4FF0-4F8F-B7A5-E07BE64BD2A1}" type="presParOf" srcId="{929BC042-5049-4C96-A32D-0528B84A119B}" destId="{549F63B6-D5BB-4D4F-9156-9936D9E51E93}" srcOrd="1" destOrd="0" presId="urn:microsoft.com/office/officeart/2005/8/layout/lProcess2"/>
    <dgm:cxn modelId="{3C04450F-984C-4F8C-8D16-600F94F30D87}" type="presParOf" srcId="{929BC042-5049-4C96-A32D-0528B84A119B}" destId="{00866C77-3FC9-4D5F-8B2D-669CA3037075}" srcOrd="2" destOrd="0" presId="urn:microsoft.com/office/officeart/2005/8/layout/lProcess2"/>
    <dgm:cxn modelId="{08F3C2EA-483E-4254-90E1-E6067BFD4179}" type="presParOf" srcId="{00866C77-3FC9-4D5F-8B2D-669CA3037075}" destId="{8206720B-3983-4C22-8BE5-2A6C3C731B9C}" srcOrd="0" destOrd="0" presId="urn:microsoft.com/office/officeart/2005/8/layout/lProcess2"/>
    <dgm:cxn modelId="{5D8A22A7-EF96-4E2C-A677-163B2AC12BA7}" type="presParOf" srcId="{8206720B-3983-4C22-8BE5-2A6C3C731B9C}" destId="{32E3A540-2593-46BC-BECF-09BC19D24A60}" srcOrd="0" destOrd="0" presId="urn:microsoft.com/office/officeart/2005/8/layout/lProcess2"/>
    <dgm:cxn modelId="{801010B5-C306-4FBC-934E-60BA0A36F963}" type="presParOf" srcId="{8206720B-3983-4C22-8BE5-2A6C3C731B9C}" destId="{5FBE2338-9623-4B27-A3A3-BDE5C2A99C0B}" srcOrd="1" destOrd="0" presId="urn:microsoft.com/office/officeart/2005/8/layout/lProcess2"/>
    <dgm:cxn modelId="{C4B91F54-70C1-4AC4-896A-39C40B78F79F}" type="presParOf" srcId="{8206720B-3983-4C22-8BE5-2A6C3C731B9C}" destId="{7CF94E75-0EC9-48C6-82FC-E203EA77039A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7AFB9FA-6E36-492A-B3DD-D21EA01EC8D5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022ED368-7134-4B93-BAD5-9549312E0A31}">
      <dgm:prSet phldrT="[Texto]"/>
      <dgm:spPr/>
      <dgm:t>
        <a:bodyPr/>
        <a:lstStyle/>
        <a:p>
          <a:r>
            <a:rPr lang="pt-BR" dirty="0"/>
            <a:t>STJ</a:t>
          </a:r>
        </a:p>
      </dgm:t>
    </dgm:pt>
    <dgm:pt modelId="{932ABDB5-3D90-4061-9550-C212DA7DCEEC}" type="parTrans" cxnId="{FB84B899-756D-4482-857D-82FA5EFA97CA}">
      <dgm:prSet/>
      <dgm:spPr/>
      <dgm:t>
        <a:bodyPr/>
        <a:lstStyle/>
        <a:p>
          <a:endParaRPr lang="pt-BR"/>
        </a:p>
      </dgm:t>
    </dgm:pt>
    <dgm:pt modelId="{7C2D002D-E69B-40C0-ADFA-0C9454512623}" type="sibTrans" cxnId="{FB84B899-756D-4482-857D-82FA5EFA97CA}">
      <dgm:prSet/>
      <dgm:spPr/>
      <dgm:t>
        <a:bodyPr/>
        <a:lstStyle/>
        <a:p>
          <a:endParaRPr lang="pt-BR"/>
        </a:p>
      </dgm:t>
    </dgm:pt>
    <dgm:pt modelId="{E3DEB1E7-C591-4676-9B2A-14AF767157CE}">
      <dgm:prSet phldrT="[Texto]"/>
      <dgm:spPr/>
      <dgm:t>
        <a:bodyPr/>
        <a:lstStyle/>
        <a:p>
          <a:r>
            <a:rPr lang="pt-BR" dirty="0"/>
            <a:t>Julgar 40% até 2020</a:t>
          </a:r>
        </a:p>
      </dgm:t>
    </dgm:pt>
    <dgm:pt modelId="{FADE0739-AE3E-4862-B319-DE0C8E01C8B5}" type="parTrans" cxnId="{79D0805B-543B-48AE-B6B1-23DA05ED4034}">
      <dgm:prSet/>
      <dgm:spPr/>
      <dgm:t>
        <a:bodyPr/>
        <a:lstStyle/>
        <a:p>
          <a:endParaRPr lang="pt-BR"/>
        </a:p>
      </dgm:t>
    </dgm:pt>
    <dgm:pt modelId="{7C609AF3-18FA-4EDE-B2CC-8CD897AF0509}" type="sibTrans" cxnId="{79D0805B-543B-48AE-B6B1-23DA05ED4034}">
      <dgm:prSet/>
      <dgm:spPr/>
      <dgm:t>
        <a:bodyPr/>
        <a:lstStyle/>
        <a:p>
          <a:endParaRPr lang="pt-BR"/>
        </a:p>
      </dgm:t>
    </dgm:pt>
    <dgm:pt modelId="{1C3E7CB6-AF43-49A0-87D1-D40600F885D6}">
      <dgm:prSet phldrT="[Texto]"/>
      <dgm:spPr/>
      <dgm:t>
        <a:bodyPr/>
        <a:lstStyle/>
        <a:p>
          <a:r>
            <a:rPr lang="pt-BR" dirty="0"/>
            <a:t>191,50% de cumprimento </a:t>
          </a:r>
        </a:p>
      </dgm:t>
    </dgm:pt>
    <dgm:pt modelId="{357A08D5-221C-423A-9717-BC40878A9DC6}" type="parTrans" cxnId="{D7C10D0E-0DD3-43B6-A511-61956460A181}">
      <dgm:prSet/>
      <dgm:spPr/>
      <dgm:t>
        <a:bodyPr/>
        <a:lstStyle/>
        <a:p>
          <a:endParaRPr lang="pt-BR"/>
        </a:p>
      </dgm:t>
    </dgm:pt>
    <dgm:pt modelId="{25452251-5559-4EAE-9734-66F3A46EEF02}" type="sibTrans" cxnId="{D7C10D0E-0DD3-43B6-A511-61956460A181}">
      <dgm:prSet/>
      <dgm:spPr/>
      <dgm:t>
        <a:bodyPr/>
        <a:lstStyle/>
        <a:p>
          <a:endParaRPr lang="pt-BR"/>
        </a:p>
      </dgm:t>
    </dgm:pt>
    <dgm:pt modelId="{2CDA808F-9198-40CB-89BB-4D95E14E3A2C}">
      <dgm:prSet phldrT="[Texto]"/>
      <dgm:spPr/>
      <dgm:t>
        <a:bodyPr/>
        <a:lstStyle/>
        <a:p>
          <a:r>
            <a:rPr lang="pt-BR" dirty="0"/>
            <a:t>Justiça Estadual</a:t>
          </a:r>
        </a:p>
      </dgm:t>
    </dgm:pt>
    <dgm:pt modelId="{9264D6B4-2F48-4F1B-A7C9-0B61C40CDC8D}" type="parTrans" cxnId="{C1C7247D-36A3-45B2-8388-925AA035158C}">
      <dgm:prSet/>
      <dgm:spPr/>
      <dgm:t>
        <a:bodyPr/>
        <a:lstStyle/>
        <a:p>
          <a:endParaRPr lang="pt-BR"/>
        </a:p>
      </dgm:t>
    </dgm:pt>
    <dgm:pt modelId="{42FC3332-63C8-48CE-A2CC-20200666FFE4}" type="sibTrans" cxnId="{C1C7247D-36A3-45B2-8388-925AA035158C}">
      <dgm:prSet/>
      <dgm:spPr/>
      <dgm:t>
        <a:bodyPr/>
        <a:lstStyle/>
        <a:p>
          <a:endParaRPr lang="pt-BR"/>
        </a:p>
      </dgm:t>
    </dgm:pt>
    <dgm:pt modelId="{F19B475A-5A07-4D55-A1D6-280209F2D5C2}">
      <dgm:prSet phldrT="[Texto]"/>
      <dgm:spPr/>
      <dgm:t>
        <a:bodyPr/>
        <a:lstStyle/>
        <a:p>
          <a:r>
            <a:rPr lang="pt-BR" dirty="0"/>
            <a:t>Impulsionar 25% até 2020</a:t>
          </a:r>
        </a:p>
      </dgm:t>
    </dgm:pt>
    <dgm:pt modelId="{BB6758E6-FAE8-49FB-96B1-02C85D773147}" type="parTrans" cxnId="{16699346-F399-4DDE-ACBC-B59F2BB888D7}">
      <dgm:prSet/>
      <dgm:spPr/>
      <dgm:t>
        <a:bodyPr/>
        <a:lstStyle/>
        <a:p>
          <a:endParaRPr lang="pt-BR"/>
        </a:p>
      </dgm:t>
    </dgm:pt>
    <dgm:pt modelId="{EDBF75B3-1498-40F3-8FE8-5689EABA401D}" type="sibTrans" cxnId="{16699346-F399-4DDE-ACBC-B59F2BB888D7}">
      <dgm:prSet/>
      <dgm:spPr/>
      <dgm:t>
        <a:bodyPr/>
        <a:lstStyle/>
        <a:p>
          <a:endParaRPr lang="pt-BR"/>
        </a:p>
      </dgm:t>
    </dgm:pt>
    <dgm:pt modelId="{FF54452E-B8C4-4EC0-8914-339E352FDAD2}">
      <dgm:prSet phldrT="[Texto]"/>
      <dgm:spPr/>
      <dgm:t>
        <a:bodyPr/>
        <a:lstStyle/>
        <a:p>
          <a:r>
            <a:rPr lang="pt-BR" dirty="0"/>
            <a:t>159,80% de cumprimento</a:t>
          </a:r>
        </a:p>
      </dgm:t>
    </dgm:pt>
    <dgm:pt modelId="{A7607F48-1460-4B0E-B4E8-07215776226F}" type="parTrans" cxnId="{90CE2C5F-3AF4-406F-9E4B-9F2FC88D424D}">
      <dgm:prSet/>
      <dgm:spPr/>
      <dgm:t>
        <a:bodyPr/>
        <a:lstStyle/>
        <a:p>
          <a:endParaRPr lang="pt-BR"/>
        </a:p>
      </dgm:t>
    </dgm:pt>
    <dgm:pt modelId="{397DA594-A5D8-46EC-82EB-A26C87BE0915}" type="sibTrans" cxnId="{90CE2C5F-3AF4-406F-9E4B-9F2FC88D424D}">
      <dgm:prSet/>
      <dgm:spPr/>
      <dgm:t>
        <a:bodyPr/>
        <a:lstStyle/>
        <a:p>
          <a:endParaRPr lang="pt-BR"/>
        </a:p>
      </dgm:t>
    </dgm:pt>
    <dgm:pt modelId="{43C52AAC-2B47-4EC6-8D2C-5320C2825486}">
      <dgm:prSet phldrT="[Texto]"/>
      <dgm:spPr/>
      <dgm:t>
        <a:bodyPr/>
        <a:lstStyle/>
        <a:p>
          <a:r>
            <a:rPr lang="pt-BR" dirty="0"/>
            <a:t>Justiça Federal</a:t>
          </a:r>
        </a:p>
      </dgm:t>
    </dgm:pt>
    <dgm:pt modelId="{94D86C28-2558-472B-AB00-17F95A067CE3}" type="parTrans" cxnId="{B303C7E7-DF1D-481A-92A6-DBBC3E98D8E0}">
      <dgm:prSet/>
      <dgm:spPr/>
      <dgm:t>
        <a:bodyPr/>
        <a:lstStyle/>
        <a:p>
          <a:endParaRPr lang="pt-BR"/>
        </a:p>
      </dgm:t>
    </dgm:pt>
    <dgm:pt modelId="{A85AFD4F-A799-45DD-8235-FBE57224902C}" type="sibTrans" cxnId="{B303C7E7-DF1D-481A-92A6-DBBC3E98D8E0}">
      <dgm:prSet/>
      <dgm:spPr/>
      <dgm:t>
        <a:bodyPr/>
        <a:lstStyle/>
        <a:p>
          <a:endParaRPr lang="pt-BR"/>
        </a:p>
      </dgm:t>
    </dgm:pt>
    <dgm:pt modelId="{A2AED5E7-DC76-46E5-B4D1-EAC339AE2620}">
      <dgm:prSet phldrT="[Texto]"/>
      <dgm:spPr/>
      <dgm:t>
        <a:bodyPr/>
        <a:lstStyle/>
        <a:p>
          <a:r>
            <a:rPr lang="pt-BR" dirty="0"/>
            <a:t>Impulsionar 100% até 2021</a:t>
          </a:r>
        </a:p>
      </dgm:t>
    </dgm:pt>
    <dgm:pt modelId="{216F3060-9D40-47B3-87A8-838C7F174902}" type="parTrans" cxnId="{1D6034FD-D351-4E88-A9A4-0F47E4F5A63B}">
      <dgm:prSet/>
      <dgm:spPr/>
      <dgm:t>
        <a:bodyPr/>
        <a:lstStyle/>
        <a:p>
          <a:endParaRPr lang="pt-BR"/>
        </a:p>
      </dgm:t>
    </dgm:pt>
    <dgm:pt modelId="{D40D0A2D-55A0-4C42-BF51-CB87E451AEA5}" type="sibTrans" cxnId="{1D6034FD-D351-4E88-A9A4-0F47E4F5A63B}">
      <dgm:prSet/>
      <dgm:spPr/>
      <dgm:t>
        <a:bodyPr/>
        <a:lstStyle/>
        <a:p>
          <a:endParaRPr lang="pt-BR"/>
        </a:p>
      </dgm:t>
    </dgm:pt>
    <dgm:pt modelId="{5E8172AA-98CD-414D-9F79-FB0E256456B6}">
      <dgm:prSet phldrT="[Texto]"/>
      <dgm:spPr/>
      <dgm:t>
        <a:bodyPr/>
        <a:lstStyle/>
        <a:p>
          <a:r>
            <a:rPr lang="pt-BR" dirty="0"/>
            <a:t>11,72% de cumprimento</a:t>
          </a:r>
        </a:p>
      </dgm:t>
    </dgm:pt>
    <dgm:pt modelId="{5E9E79B1-5AD6-4E71-BF2B-BA3A61DAC4CF}" type="parTrans" cxnId="{8692BD19-A33E-4D64-B6E1-E878361C8442}">
      <dgm:prSet/>
      <dgm:spPr/>
      <dgm:t>
        <a:bodyPr/>
        <a:lstStyle/>
        <a:p>
          <a:endParaRPr lang="pt-BR"/>
        </a:p>
      </dgm:t>
    </dgm:pt>
    <dgm:pt modelId="{DECEF5E5-5243-4A09-B939-9820992F186C}" type="sibTrans" cxnId="{8692BD19-A33E-4D64-B6E1-E878361C8442}">
      <dgm:prSet/>
      <dgm:spPr/>
      <dgm:t>
        <a:bodyPr/>
        <a:lstStyle/>
        <a:p>
          <a:endParaRPr lang="pt-BR"/>
        </a:p>
      </dgm:t>
    </dgm:pt>
    <dgm:pt modelId="{D43FE64C-0CBC-45A8-AF9D-A1B3C58131CB}" type="pres">
      <dgm:prSet presAssocID="{67AFB9FA-6E36-492A-B3DD-D21EA01EC8D5}" presName="theList" presStyleCnt="0">
        <dgm:presLayoutVars>
          <dgm:dir/>
          <dgm:animLvl val="lvl"/>
          <dgm:resizeHandles val="exact"/>
        </dgm:presLayoutVars>
      </dgm:prSet>
      <dgm:spPr/>
    </dgm:pt>
    <dgm:pt modelId="{6D5409C0-9AAA-48E0-A5D7-AA57B4C9A6D7}" type="pres">
      <dgm:prSet presAssocID="{022ED368-7134-4B93-BAD5-9549312E0A31}" presName="compNode" presStyleCnt="0"/>
      <dgm:spPr/>
    </dgm:pt>
    <dgm:pt modelId="{3DC941EE-C05B-474A-AE5A-9442ACA19E6B}" type="pres">
      <dgm:prSet presAssocID="{022ED368-7134-4B93-BAD5-9549312E0A31}" presName="aNode" presStyleLbl="bgShp" presStyleIdx="0" presStyleCnt="3" custLinFactNeighborX="-71359" custLinFactNeighborY="11244"/>
      <dgm:spPr/>
    </dgm:pt>
    <dgm:pt modelId="{8A820810-A67B-4E5E-8A05-31A27E0401AF}" type="pres">
      <dgm:prSet presAssocID="{022ED368-7134-4B93-BAD5-9549312E0A31}" presName="textNode" presStyleLbl="bgShp" presStyleIdx="0" presStyleCnt="3"/>
      <dgm:spPr/>
    </dgm:pt>
    <dgm:pt modelId="{20291EBF-3FD3-4B57-B6C0-29ECDE63C6B2}" type="pres">
      <dgm:prSet presAssocID="{022ED368-7134-4B93-BAD5-9549312E0A31}" presName="compChildNode" presStyleCnt="0"/>
      <dgm:spPr/>
    </dgm:pt>
    <dgm:pt modelId="{DBB300EA-2794-4E81-9B34-95F97B8B812A}" type="pres">
      <dgm:prSet presAssocID="{022ED368-7134-4B93-BAD5-9549312E0A31}" presName="theInnerList" presStyleCnt="0"/>
      <dgm:spPr/>
    </dgm:pt>
    <dgm:pt modelId="{F1BA1963-BDE0-4D04-8491-D7BFF8F598A0}" type="pres">
      <dgm:prSet presAssocID="{E3DEB1E7-C591-4676-9B2A-14AF767157CE}" presName="childNode" presStyleLbl="node1" presStyleIdx="0" presStyleCnt="6">
        <dgm:presLayoutVars>
          <dgm:bulletEnabled val="1"/>
        </dgm:presLayoutVars>
      </dgm:prSet>
      <dgm:spPr/>
    </dgm:pt>
    <dgm:pt modelId="{050CE743-FBA2-4FF5-BC20-4434FA05FD17}" type="pres">
      <dgm:prSet presAssocID="{E3DEB1E7-C591-4676-9B2A-14AF767157CE}" presName="aSpace2" presStyleCnt="0"/>
      <dgm:spPr/>
    </dgm:pt>
    <dgm:pt modelId="{0E78F12F-0FCB-4162-AC39-98FCCD120EA6}" type="pres">
      <dgm:prSet presAssocID="{1C3E7CB6-AF43-49A0-87D1-D40600F885D6}" presName="childNode" presStyleLbl="node1" presStyleIdx="1" presStyleCnt="6">
        <dgm:presLayoutVars>
          <dgm:bulletEnabled val="1"/>
        </dgm:presLayoutVars>
      </dgm:prSet>
      <dgm:spPr/>
    </dgm:pt>
    <dgm:pt modelId="{4768461C-3193-42B2-AAF0-AD941FF0CD20}" type="pres">
      <dgm:prSet presAssocID="{022ED368-7134-4B93-BAD5-9549312E0A31}" presName="aSpace" presStyleCnt="0"/>
      <dgm:spPr/>
    </dgm:pt>
    <dgm:pt modelId="{929BC042-5049-4C96-A32D-0528B84A119B}" type="pres">
      <dgm:prSet presAssocID="{2CDA808F-9198-40CB-89BB-4D95E14E3A2C}" presName="compNode" presStyleCnt="0"/>
      <dgm:spPr/>
    </dgm:pt>
    <dgm:pt modelId="{8A08406B-2F26-4292-90F2-9452AE2A164F}" type="pres">
      <dgm:prSet presAssocID="{2CDA808F-9198-40CB-89BB-4D95E14E3A2C}" presName="aNode" presStyleLbl="bgShp" presStyleIdx="1" presStyleCnt="3"/>
      <dgm:spPr/>
    </dgm:pt>
    <dgm:pt modelId="{549F63B6-D5BB-4D4F-9156-9936D9E51E93}" type="pres">
      <dgm:prSet presAssocID="{2CDA808F-9198-40CB-89BB-4D95E14E3A2C}" presName="textNode" presStyleLbl="bgShp" presStyleIdx="1" presStyleCnt="3"/>
      <dgm:spPr/>
    </dgm:pt>
    <dgm:pt modelId="{00866C77-3FC9-4D5F-8B2D-669CA3037075}" type="pres">
      <dgm:prSet presAssocID="{2CDA808F-9198-40CB-89BB-4D95E14E3A2C}" presName="compChildNode" presStyleCnt="0"/>
      <dgm:spPr/>
    </dgm:pt>
    <dgm:pt modelId="{8206720B-3983-4C22-8BE5-2A6C3C731B9C}" type="pres">
      <dgm:prSet presAssocID="{2CDA808F-9198-40CB-89BB-4D95E14E3A2C}" presName="theInnerList" presStyleCnt="0"/>
      <dgm:spPr/>
    </dgm:pt>
    <dgm:pt modelId="{32E3A540-2593-46BC-BECF-09BC19D24A60}" type="pres">
      <dgm:prSet presAssocID="{F19B475A-5A07-4D55-A1D6-280209F2D5C2}" presName="childNode" presStyleLbl="node1" presStyleIdx="2" presStyleCnt="6">
        <dgm:presLayoutVars>
          <dgm:bulletEnabled val="1"/>
        </dgm:presLayoutVars>
      </dgm:prSet>
      <dgm:spPr/>
    </dgm:pt>
    <dgm:pt modelId="{5FBE2338-9623-4B27-A3A3-BDE5C2A99C0B}" type="pres">
      <dgm:prSet presAssocID="{F19B475A-5A07-4D55-A1D6-280209F2D5C2}" presName="aSpace2" presStyleCnt="0"/>
      <dgm:spPr/>
    </dgm:pt>
    <dgm:pt modelId="{7CF94E75-0EC9-48C6-82FC-E203EA77039A}" type="pres">
      <dgm:prSet presAssocID="{FF54452E-B8C4-4EC0-8914-339E352FDAD2}" presName="childNode" presStyleLbl="node1" presStyleIdx="3" presStyleCnt="6">
        <dgm:presLayoutVars>
          <dgm:bulletEnabled val="1"/>
        </dgm:presLayoutVars>
      </dgm:prSet>
      <dgm:spPr/>
    </dgm:pt>
    <dgm:pt modelId="{2EAA3223-9C21-4536-A583-126C00FCBC54}" type="pres">
      <dgm:prSet presAssocID="{2CDA808F-9198-40CB-89BB-4D95E14E3A2C}" presName="aSpace" presStyleCnt="0"/>
      <dgm:spPr/>
    </dgm:pt>
    <dgm:pt modelId="{BD331211-97F8-4579-B90C-25E616B30B83}" type="pres">
      <dgm:prSet presAssocID="{43C52AAC-2B47-4EC6-8D2C-5320C2825486}" presName="compNode" presStyleCnt="0"/>
      <dgm:spPr/>
    </dgm:pt>
    <dgm:pt modelId="{2363F7CB-2557-4744-818D-A40A26FB5C52}" type="pres">
      <dgm:prSet presAssocID="{43C52AAC-2B47-4EC6-8D2C-5320C2825486}" presName="aNode" presStyleLbl="bgShp" presStyleIdx="2" presStyleCnt="3"/>
      <dgm:spPr/>
    </dgm:pt>
    <dgm:pt modelId="{5D9B939C-BA2C-4E97-8064-E42F949D44DB}" type="pres">
      <dgm:prSet presAssocID="{43C52AAC-2B47-4EC6-8D2C-5320C2825486}" presName="textNode" presStyleLbl="bgShp" presStyleIdx="2" presStyleCnt="3"/>
      <dgm:spPr/>
    </dgm:pt>
    <dgm:pt modelId="{FC1F5CCF-B4C1-40B5-8313-89ABBD49E8E8}" type="pres">
      <dgm:prSet presAssocID="{43C52AAC-2B47-4EC6-8D2C-5320C2825486}" presName="compChildNode" presStyleCnt="0"/>
      <dgm:spPr/>
    </dgm:pt>
    <dgm:pt modelId="{77AA1341-3104-4882-942B-F1A92C04F06B}" type="pres">
      <dgm:prSet presAssocID="{43C52AAC-2B47-4EC6-8D2C-5320C2825486}" presName="theInnerList" presStyleCnt="0"/>
      <dgm:spPr/>
    </dgm:pt>
    <dgm:pt modelId="{F221570A-8FB9-4F21-ADC0-2BB199E95ABE}" type="pres">
      <dgm:prSet presAssocID="{A2AED5E7-DC76-46E5-B4D1-EAC339AE2620}" presName="childNode" presStyleLbl="node1" presStyleIdx="4" presStyleCnt="6">
        <dgm:presLayoutVars>
          <dgm:bulletEnabled val="1"/>
        </dgm:presLayoutVars>
      </dgm:prSet>
      <dgm:spPr/>
    </dgm:pt>
    <dgm:pt modelId="{67944498-7A45-4DFA-BDE0-14CA57F98A6E}" type="pres">
      <dgm:prSet presAssocID="{A2AED5E7-DC76-46E5-B4D1-EAC339AE2620}" presName="aSpace2" presStyleCnt="0"/>
      <dgm:spPr/>
    </dgm:pt>
    <dgm:pt modelId="{FC639EFD-E184-4A5E-B69A-C649C51C4A28}" type="pres">
      <dgm:prSet presAssocID="{5E8172AA-98CD-414D-9F79-FB0E256456B6}" presName="childNode" presStyleLbl="node1" presStyleIdx="5" presStyleCnt="6">
        <dgm:presLayoutVars>
          <dgm:bulletEnabled val="1"/>
        </dgm:presLayoutVars>
      </dgm:prSet>
      <dgm:spPr/>
    </dgm:pt>
  </dgm:ptLst>
  <dgm:cxnLst>
    <dgm:cxn modelId="{F2DE1004-ADEA-4A8F-9A52-4D97969C599F}" type="presOf" srcId="{43C52AAC-2B47-4EC6-8D2C-5320C2825486}" destId="{5D9B939C-BA2C-4E97-8064-E42F949D44DB}" srcOrd="1" destOrd="0" presId="urn:microsoft.com/office/officeart/2005/8/layout/lProcess2"/>
    <dgm:cxn modelId="{53C14307-24DC-4EB1-B033-17DF7C273E6D}" type="presOf" srcId="{022ED368-7134-4B93-BAD5-9549312E0A31}" destId="{8A820810-A67B-4E5E-8A05-31A27E0401AF}" srcOrd="1" destOrd="0" presId="urn:microsoft.com/office/officeart/2005/8/layout/lProcess2"/>
    <dgm:cxn modelId="{FC018D0D-F55D-42A5-BDD3-D5EDAB0B5E1E}" type="presOf" srcId="{A2AED5E7-DC76-46E5-B4D1-EAC339AE2620}" destId="{F221570A-8FB9-4F21-ADC0-2BB199E95ABE}" srcOrd="0" destOrd="0" presId="urn:microsoft.com/office/officeart/2005/8/layout/lProcess2"/>
    <dgm:cxn modelId="{D7C10D0E-0DD3-43B6-A511-61956460A181}" srcId="{022ED368-7134-4B93-BAD5-9549312E0A31}" destId="{1C3E7CB6-AF43-49A0-87D1-D40600F885D6}" srcOrd="1" destOrd="0" parTransId="{357A08D5-221C-423A-9717-BC40878A9DC6}" sibTransId="{25452251-5559-4EAE-9734-66F3A46EEF02}"/>
    <dgm:cxn modelId="{8692BD19-A33E-4D64-B6E1-E878361C8442}" srcId="{43C52AAC-2B47-4EC6-8D2C-5320C2825486}" destId="{5E8172AA-98CD-414D-9F79-FB0E256456B6}" srcOrd="1" destOrd="0" parTransId="{5E9E79B1-5AD6-4E71-BF2B-BA3A61DAC4CF}" sibTransId="{DECEF5E5-5243-4A09-B939-9820992F186C}"/>
    <dgm:cxn modelId="{92E3992A-EB8A-41A3-A751-30287DC21871}" type="presOf" srcId="{E3DEB1E7-C591-4676-9B2A-14AF767157CE}" destId="{F1BA1963-BDE0-4D04-8491-D7BFF8F598A0}" srcOrd="0" destOrd="0" presId="urn:microsoft.com/office/officeart/2005/8/layout/lProcess2"/>
    <dgm:cxn modelId="{79D0805B-543B-48AE-B6B1-23DA05ED4034}" srcId="{022ED368-7134-4B93-BAD5-9549312E0A31}" destId="{E3DEB1E7-C591-4676-9B2A-14AF767157CE}" srcOrd="0" destOrd="0" parTransId="{FADE0739-AE3E-4862-B319-DE0C8E01C8B5}" sibTransId="{7C609AF3-18FA-4EDE-B2CC-8CD897AF0509}"/>
    <dgm:cxn modelId="{90CE2C5F-3AF4-406F-9E4B-9F2FC88D424D}" srcId="{2CDA808F-9198-40CB-89BB-4D95E14E3A2C}" destId="{FF54452E-B8C4-4EC0-8914-339E352FDAD2}" srcOrd="1" destOrd="0" parTransId="{A7607F48-1460-4B0E-B4E8-07215776226F}" sibTransId="{397DA594-A5D8-46EC-82EB-A26C87BE0915}"/>
    <dgm:cxn modelId="{16699346-F399-4DDE-ACBC-B59F2BB888D7}" srcId="{2CDA808F-9198-40CB-89BB-4D95E14E3A2C}" destId="{F19B475A-5A07-4D55-A1D6-280209F2D5C2}" srcOrd="0" destOrd="0" parTransId="{BB6758E6-FAE8-49FB-96B1-02C85D773147}" sibTransId="{EDBF75B3-1498-40F3-8FE8-5689EABA401D}"/>
    <dgm:cxn modelId="{C1C7247D-36A3-45B2-8388-925AA035158C}" srcId="{67AFB9FA-6E36-492A-B3DD-D21EA01EC8D5}" destId="{2CDA808F-9198-40CB-89BB-4D95E14E3A2C}" srcOrd="1" destOrd="0" parTransId="{9264D6B4-2F48-4F1B-A7C9-0B61C40CDC8D}" sibTransId="{42FC3332-63C8-48CE-A2CC-20200666FFE4}"/>
    <dgm:cxn modelId="{6DC7338D-2863-4437-BF6D-990CF68BC63C}" type="presOf" srcId="{2CDA808F-9198-40CB-89BB-4D95E14E3A2C}" destId="{549F63B6-D5BB-4D4F-9156-9936D9E51E93}" srcOrd="1" destOrd="0" presId="urn:microsoft.com/office/officeart/2005/8/layout/lProcess2"/>
    <dgm:cxn modelId="{6CE09A96-D74A-4380-AD54-5F09B9691D23}" type="presOf" srcId="{43C52AAC-2B47-4EC6-8D2C-5320C2825486}" destId="{2363F7CB-2557-4744-818D-A40A26FB5C52}" srcOrd="0" destOrd="0" presId="urn:microsoft.com/office/officeart/2005/8/layout/lProcess2"/>
    <dgm:cxn modelId="{FB84B899-756D-4482-857D-82FA5EFA97CA}" srcId="{67AFB9FA-6E36-492A-B3DD-D21EA01EC8D5}" destId="{022ED368-7134-4B93-BAD5-9549312E0A31}" srcOrd="0" destOrd="0" parTransId="{932ABDB5-3D90-4061-9550-C212DA7DCEEC}" sibTransId="{7C2D002D-E69B-40C0-ADFA-0C9454512623}"/>
    <dgm:cxn modelId="{92FE69A3-86CC-4A4A-AE14-36D4CEF5D844}" type="presOf" srcId="{67AFB9FA-6E36-492A-B3DD-D21EA01EC8D5}" destId="{D43FE64C-0CBC-45A8-AF9D-A1B3C58131CB}" srcOrd="0" destOrd="0" presId="urn:microsoft.com/office/officeart/2005/8/layout/lProcess2"/>
    <dgm:cxn modelId="{46405BA5-FDF0-41F2-919D-6696B103A255}" type="presOf" srcId="{F19B475A-5A07-4D55-A1D6-280209F2D5C2}" destId="{32E3A540-2593-46BC-BECF-09BC19D24A60}" srcOrd="0" destOrd="0" presId="urn:microsoft.com/office/officeart/2005/8/layout/lProcess2"/>
    <dgm:cxn modelId="{14D1BFA7-0870-4155-A2A8-EC942E2C6F80}" type="presOf" srcId="{1C3E7CB6-AF43-49A0-87D1-D40600F885D6}" destId="{0E78F12F-0FCB-4162-AC39-98FCCD120EA6}" srcOrd="0" destOrd="0" presId="urn:microsoft.com/office/officeart/2005/8/layout/lProcess2"/>
    <dgm:cxn modelId="{1AC01BA9-9B62-4F6C-AC3F-0384C8DFF393}" type="presOf" srcId="{5E8172AA-98CD-414D-9F79-FB0E256456B6}" destId="{FC639EFD-E184-4A5E-B69A-C649C51C4A28}" srcOrd="0" destOrd="0" presId="urn:microsoft.com/office/officeart/2005/8/layout/lProcess2"/>
    <dgm:cxn modelId="{2F4D55B2-08A9-4951-A753-ECE15DA9B651}" type="presOf" srcId="{FF54452E-B8C4-4EC0-8914-339E352FDAD2}" destId="{7CF94E75-0EC9-48C6-82FC-E203EA77039A}" srcOrd="0" destOrd="0" presId="urn:microsoft.com/office/officeart/2005/8/layout/lProcess2"/>
    <dgm:cxn modelId="{9A6411C2-E752-4369-A929-AE24F187C8F4}" type="presOf" srcId="{022ED368-7134-4B93-BAD5-9549312E0A31}" destId="{3DC941EE-C05B-474A-AE5A-9442ACA19E6B}" srcOrd="0" destOrd="0" presId="urn:microsoft.com/office/officeart/2005/8/layout/lProcess2"/>
    <dgm:cxn modelId="{E917CDDB-EB22-476B-8194-5B22F301BF97}" type="presOf" srcId="{2CDA808F-9198-40CB-89BB-4D95E14E3A2C}" destId="{8A08406B-2F26-4292-90F2-9452AE2A164F}" srcOrd="0" destOrd="0" presId="urn:microsoft.com/office/officeart/2005/8/layout/lProcess2"/>
    <dgm:cxn modelId="{B303C7E7-DF1D-481A-92A6-DBBC3E98D8E0}" srcId="{67AFB9FA-6E36-492A-B3DD-D21EA01EC8D5}" destId="{43C52AAC-2B47-4EC6-8D2C-5320C2825486}" srcOrd="2" destOrd="0" parTransId="{94D86C28-2558-472B-AB00-17F95A067CE3}" sibTransId="{A85AFD4F-A799-45DD-8235-FBE57224902C}"/>
    <dgm:cxn modelId="{1D6034FD-D351-4E88-A9A4-0F47E4F5A63B}" srcId="{43C52AAC-2B47-4EC6-8D2C-5320C2825486}" destId="{A2AED5E7-DC76-46E5-B4D1-EAC339AE2620}" srcOrd="0" destOrd="0" parTransId="{216F3060-9D40-47B3-87A8-838C7F174902}" sibTransId="{D40D0A2D-55A0-4C42-BF51-CB87E451AEA5}"/>
    <dgm:cxn modelId="{F32E1735-C0E0-4F0A-AC02-2866D217500F}" type="presParOf" srcId="{D43FE64C-0CBC-45A8-AF9D-A1B3C58131CB}" destId="{6D5409C0-9AAA-48E0-A5D7-AA57B4C9A6D7}" srcOrd="0" destOrd="0" presId="urn:microsoft.com/office/officeart/2005/8/layout/lProcess2"/>
    <dgm:cxn modelId="{60FCBF34-4DB2-4F58-AC94-7AAAC4F70FE9}" type="presParOf" srcId="{6D5409C0-9AAA-48E0-A5D7-AA57B4C9A6D7}" destId="{3DC941EE-C05B-474A-AE5A-9442ACA19E6B}" srcOrd="0" destOrd="0" presId="urn:microsoft.com/office/officeart/2005/8/layout/lProcess2"/>
    <dgm:cxn modelId="{4C263DCE-9AA5-45CF-BAF5-64C915C85910}" type="presParOf" srcId="{6D5409C0-9AAA-48E0-A5D7-AA57B4C9A6D7}" destId="{8A820810-A67B-4E5E-8A05-31A27E0401AF}" srcOrd="1" destOrd="0" presId="urn:microsoft.com/office/officeart/2005/8/layout/lProcess2"/>
    <dgm:cxn modelId="{295F2E12-ABA5-4AC9-9A26-B8C26EA1CE3E}" type="presParOf" srcId="{6D5409C0-9AAA-48E0-A5D7-AA57B4C9A6D7}" destId="{20291EBF-3FD3-4B57-B6C0-29ECDE63C6B2}" srcOrd="2" destOrd="0" presId="urn:microsoft.com/office/officeart/2005/8/layout/lProcess2"/>
    <dgm:cxn modelId="{C222AA8F-3256-48F8-B7BE-ED0B889B95DD}" type="presParOf" srcId="{20291EBF-3FD3-4B57-B6C0-29ECDE63C6B2}" destId="{DBB300EA-2794-4E81-9B34-95F97B8B812A}" srcOrd="0" destOrd="0" presId="urn:microsoft.com/office/officeart/2005/8/layout/lProcess2"/>
    <dgm:cxn modelId="{76B390E7-8B49-41C2-8F29-22EE8EABC453}" type="presParOf" srcId="{DBB300EA-2794-4E81-9B34-95F97B8B812A}" destId="{F1BA1963-BDE0-4D04-8491-D7BFF8F598A0}" srcOrd="0" destOrd="0" presId="urn:microsoft.com/office/officeart/2005/8/layout/lProcess2"/>
    <dgm:cxn modelId="{0C9EC2C9-D848-4C48-B11D-1D35C7A7FDAC}" type="presParOf" srcId="{DBB300EA-2794-4E81-9B34-95F97B8B812A}" destId="{050CE743-FBA2-4FF5-BC20-4434FA05FD17}" srcOrd="1" destOrd="0" presId="urn:microsoft.com/office/officeart/2005/8/layout/lProcess2"/>
    <dgm:cxn modelId="{CFE41B42-DFFE-48E4-9FA7-1CECB94AF7C6}" type="presParOf" srcId="{DBB300EA-2794-4E81-9B34-95F97B8B812A}" destId="{0E78F12F-0FCB-4162-AC39-98FCCD120EA6}" srcOrd="2" destOrd="0" presId="urn:microsoft.com/office/officeart/2005/8/layout/lProcess2"/>
    <dgm:cxn modelId="{D081BDD3-C15F-4C6D-B276-FD2111F35A2C}" type="presParOf" srcId="{D43FE64C-0CBC-45A8-AF9D-A1B3C58131CB}" destId="{4768461C-3193-42B2-AAF0-AD941FF0CD20}" srcOrd="1" destOrd="0" presId="urn:microsoft.com/office/officeart/2005/8/layout/lProcess2"/>
    <dgm:cxn modelId="{1F9994AE-E314-40F8-A51D-0F3206D2B2D0}" type="presParOf" srcId="{D43FE64C-0CBC-45A8-AF9D-A1B3C58131CB}" destId="{929BC042-5049-4C96-A32D-0528B84A119B}" srcOrd="2" destOrd="0" presId="urn:microsoft.com/office/officeart/2005/8/layout/lProcess2"/>
    <dgm:cxn modelId="{0953FF0C-A464-471C-9D49-FBC04FA80CB6}" type="presParOf" srcId="{929BC042-5049-4C96-A32D-0528B84A119B}" destId="{8A08406B-2F26-4292-90F2-9452AE2A164F}" srcOrd="0" destOrd="0" presId="urn:microsoft.com/office/officeart/2005/8/layout/lProcess2"/>
    <dgm:cxn modelId="{C82A2B02-4FF0-4F8F-B7A5-E07BE64BD2A1}" type="presParOf" srcId="{929BC042-5049-4C96-A32D-0528B84A119B}" destId="{549F63B6-D5BB-4D4F-9156-9936D9E51E93}" srcOrd="1" destOrd="0" presId="urn:microsoft.com/office/officeart/2005/8/layout/lProcess2"/>
    <dgm:cxn modelId="{3C04450F-984C-4F8C-8D16-600F94F30D87}" type="presParOf" srcId="{929BC042-5049-4C96-A32D-0528B84A119B}" destId="{00866C77-3FC9-4D5F-8B2D-669CA3037075}" srcOrd="2" destOrd="0" presId="urn:microsoft.com/office/officeart/2005/8/layout/lProcess2"/>
    <dgm:cxn modelId="{08F3C2EA-483E-4254-90E1-E6067BFD4179}" type="presParOf" srcId="{00866C77-3FC9-4D5F-8B2D-669CA3037075}" destId="{8206720B-3983-4C22-8BE5-2A6C3C731B9C}" srcOrd="0" destOrd="0" presId="urn:microsoft.com/office/officeart/2005/8/layout/lProcess2"/>
    <dgm:cxn modelId="{5D8A22A7-EF96-4E2C-A677-163B2AC12BA7}" type="presParOf" srcId="{8206720B-3983-4C22-8BE5-2A6C3C731B9C}" destId="{32E3A540-2593-46BC-BECF-09BC19D24A60}" srcOrd="0" destOrd="0" presId="urn:microsoft.com/office/officeart/2005/8/layout/lProcess2"/>
    <dgm:cxn modelId="{801010B5-C306-4FBC-934E-60BA0A36F963}" type="presParOf" srcId="{8206720B-3983-4C22-8BE5-2A6C3C731B9C}" destId="{5FBE2338-9623-4B27-A3A3-BDE5C2A99C0B}" srcOrd="1" destOrd="0" presId="urn:microsoft.com/office/officeart/2005/8/layout/lProcess2"/>
    <dgm:cxn modelId="{C4B91F54-70C1-4AC4-896A-39C40B78F79F}" type="presParOf" srcId="{8206720B-3983-4C22-8BE5-2A6C3C731B9C}" destId="{7CF94E75-0EC9-48C6-82FC-E203EA77039A}" srcOrd="2" destOrd="0" presId="urn:microsoft.com/office/officeart/2005/8/layout/lProcess2"/>
    <dgm:cxn modelId="{C2EC5DA0-3A17-44FE-AD70-B03184221192}" type="presParOf" srcId="{D43FE64C-0CBC-45A8-AF9D-A1B3C58131CB}" destId="{2EAA3223-9C21-4536-A583-126C00FCBC54}" srcOrd="3" destOrd="0" presId="urn:microsoft.com/office/officeart/2005/8/layout/lProcess2"/>
    <dgm:cxn modelId="{9F7827F7-8189-4216-8180-3BA5F20ED77F}" type="presParOf" srcId="{D43FE64C-0CBC-45A8-AF9D-A1B3C58131CB}" destId="{BD331211-97F8-4579-B90C-25E616B30B83}" srcOrd="4" destOrd="0" presId="urn:microsoft.com/office/officeart/2005/8/layout/lProcess2"/>
    <dgm:cxn modelId="{1213765D-2A03-4165-8EB2-35598A085C93}" type="presParOf" srcId="{BD331211-97F8-4579-B90C-25E616B30B83}" destId="{2363F7CB-2557-4744-818D-A40A26FB5C52}" srcOrd="0" destOrd="0" presId="urn:microsoft.com/office/officeart/2005/8/layout/lProcess2"/>
    <dgm:cxn modelId="{87DA4E82-D604-48B3-B0B9-C98201756B03}" type="presParOf" srcId="{BD331211-97F8-4579-B90C-25E616B30B83}" destId="{5D9B939C-BA2C-4E97-8064-E42F949D44DB}" srcOrd="1" destOrd="0" presId="urn:microsoft.com/office/officeart/2005/8/layout/lProcess2"/>
    <dgm:cxn modelId="{5B1D10EF-0B51-4FF3-953E-3FD11C161CFE}" type="presParOf" srcId="{BD331211-97F8-4579-B90C-25E616B30B83}" destId="{FC1F5CCF-B4C1-40B5-8313-89ABBD49E8E8}" srcOrd="2" destOrd="0" presId="urn:microsoft.com/office/officeart/2005/8/layout/lProcess2"/>
    <dgm:cxn modelId="{775ED457-196D-4B1B-9849-F0F37232DEB3}" type="presParOf" srcId="{FC1F5CCF-B4C1-40B5-8313-89ABBD49E8E8}" destId="{77AA1341-3104-4882-942B-F1A92C04F06B}" srcOrd="0" destOrd="0" presId="urn:microsoft.com/office/officeart/2005/8/layout/lProcess2"/>
    <dgm:cxn modelId="{6E40B85C-0D3C-4D9D-86DC-0AB65C8DF9F5}" type="presParOf" srcId="{77AA1341-3104-4882-942B-F1A92C04F06B}" destId="{F221570A-8FB9-4F21-ADC0-2BB199E95ABE}" srcOrd="0" destOrd="0" presId="urn:microsoft.com/office/officeart/2005/8/layout/lProcess2"/>
    <dgm:cxn modelId="{3ECBABB1-7996-4E3C-9243-D52408DB6A18}" type="presParOf" srcId="{77AA1341-3104-4882-942B-F1A92C04F06B}" destId="{67944498-7A45-4DFA-BDE0-14CA57F98A6E}" srcOrd="1" destOrd="0" presId="urn:microsoft.com/office/officeart/2005/8/layout/lProcess2"/>
    <dgm:cxn modelId="{E6958AF6-77C7-49A9-A829-DA1DDDA8AE7F}" type="presParOf" srcId="{77AA1341-3104-4882-942B-F1A92C04F06B}" destId="{FC639EFD-E184-4A5E-B69A-C649C51C4A28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E72777-9262-4889-A52B-55E33444A585}">
      <dsp:nvSpPr>
        <dsp:cNvPr id="0" name=""/>
        <dsp:cNvSpPr/>
      </dsp:nvSpPr>
      <dsp:spPr>
        <a:xfrm rot="5400000">
          <a:off x="5211016" y="-1845259"/>
          <a:ext cx="1697293" cy="578950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300" kern="1200"/>
            <a:t>Acompanhamento frequente das metas;</a:t>
          </a:r>
          <a:endParaRPr lang="pt-BR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300" kern="1200"/>
            <a:t>Engajamento de magistrados e servidores;</a:t>
          </a:r>
          <a:endParaRPr lang="pt-BR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300" kern="1200"/>
            <a:t>Implantação e aperfeiçoamento de sistemas.</a:t>
          </a:r>
          <a:endParaRPr lang="pt-BR" sz="2300" kern="1200" dirty="0"/>
        </a:p>
      </dsp:txBody>
      <dsp:txXfrm rot="-5400000">
        <a:off x="3164909" y="283703"/>
        <a:ext cx="5706654" cy="1531583"/>
      </dsp:txXfrm>
    </dsp:sp>
    <dsp:sp modelId="{C4D57625-EDC1-43B3-B669-42C04A62CE8A}">
      <dsp:nvSpPr>
        <dsp:cNvPr id="0" name=""/>
        <dsp:cNvSpPr/>
      </dsp:nvSpPr>
      <dsp:spPr>
        <a:xfrm>
          <a:off x="0" y="52"/>
          <a:ext cx="3162293" cy="20988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kern="1200" dirty="0"/>
            <a:t>Fatores </a:t>
          </a:r>
          <a:r>
            <a:rPr lang="pt-BR" sz="2800" b="1" u="sng" kern="1200" dirty="0"/>
            <a:t>positivos</a:t>
          </a:r>
          <a:r>
            <a:rPr lang="pt-BR" sz="2800" b="1" kern="1200" dirty="0"/>
            <a:t> mais citados: </a:t>
          </a:r>
          <a:endParaRPr lang="pt-BR" sz="2800" kern="1200" dirty="0"/>
        </a:p>
      </dsp:txBody>
      <dsp:txXfrm>
        <a:off x="102459" y="102511"/>
        <a:ext cx="2957375" cy="1893967"/>
      </dsp:txXfrm>
    </dsp:sp>
    <dsp:sp modelId="{A21CD09C-2A4A-4C53-B59A-236E59C0016C}">
      <dsp:nvSpPr>
        <dsp:cNvPr id="0" name=""/>
        <dsp:cNvSpPr/>
      </dsp:nvSpPr>
      <dsp:spPr>
        <a:xfrm rot="5400000">
          <a:off x="5249449" y="387911"/>
          <a:ext cx="1679108" cy="573082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300" kern="1200"/>
            <a:t>O déficit na força de trabalho;</a:t>
          </a:r>
          <a:endParaRPr lang="pt-BR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300" kern="1200"/>
            <a:t>A pandemia de COVID-19;</a:t>
          </a:r>
          <a:endParaRPr lang="pt-BR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300" kern="1200"/>
            <a:t>Elevado número de processos.</a:t>
          </a:r>
          <a:endParaRPr lang="pt-BR" sz="2300" kern="1200" dirty="0"/>
        </a:p>
      </dsp:txBody>
      <dsp:txXfrm rot="-5400000">
        <a:off x="3223590" y="2495738"/>
        <a:ext cx="5648860" cy="1515174"/>
      </dsp:txXfrm>
    </dsp:sp>
    <dsp:sp modelId="{8BF99CA4-8326-40AD-A9B6-34BF36873A20}">
      <dsp:nvSpPr>
        <dsp:cNvPr id="0" name=""/>
        <dsp:cNvSpPr/>
      </dsp:nvSpPr>
      <dsp:spPr>
        <a:xfrm>
          <a:off x="0" y="2203882"/>
          <a:ext cx="3223590" cy="20988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kern="1200"/>
            <a:t>Fatores </a:t>
          </a:r>
          <a:r>
            <a:rPr lang="pt-BR" sz="2800" b="1" u="sng" kern="1200"/>
            <a:t>negativos</a:t>
          </a:r>
          <a:r>
            <a:rPr lang="pt-BR" sz="2800" b="1" kern="1200"/>
            <a:t> mais citados:</a:t>
          </a:r>
          <a:endParaRPr lang="pt-BR" sz="2800" kern="1200" dirty="0"/>
        </a:p>
      </dsp:txBody>
      <dsp:txXfrm>
        <a:off x="102459" y="2306341"/>
        <a:ext cx="3018672" cy="18939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C941EE-C05B-474A-AE5A-9442ACA19E6B}">
      <dsp:nvSpPr>
        <dsp:cNvPr id="0" name=""/>
        <dsp:cNvSpPr/>
      </dsp:nvSpPr>
      <dsp:spPr>
        <a:xfrm>
          <a:off x="0" y="0"/>
          <a:ext cx="2436117" cy="450444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800" kern="1200" dirty="0"/>
            <a:t>STJ</a:t>
          </a:r>
        </a:p>
      </dsp:txBody>
      <dsp:txXfrm>
        <a:off x="0" y="0"/>
        <a:ext cx="2436117" cy="1351333"/>
      </dsp:txXfrm>
    </dsp:sp>
    <dsp:sp modelId="{F1BA1963-BDE0-4D04-8491-D7BFF8F598A0}">
      <dsp:nvSpPr>
        <dsp:cNvPr id="0" name=""/>
        <dsp:cNvSpPr/>
      </dsp:nvSpPr>
      <dsp:spPr>
        <a:xfrm>
          <a:off x="246094" y="1352652"/>
          <a:ext cx="1948893" cy="13581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Julgar 99% a partir de 2015</a:t>
          </a:r>
        </a:p>
      </dsp:txBody>
      <dsp:txXfrm>
        <a:off x="285873" y="1392431"/>
        <a:ext cx="1869335" cy="1278593"/>
      </dsp:txXfrm>
    </dsp:sp>
    <dsp:sp modelId="{0E78F12F-0FCB-4162-AC39-98FCCD120EA6}">
      <dsp:nvSpPr>
        <dsp:cNvPr id="0" name=""/>
        <dsp:cNvSpPr/>
      </dsp:nvSpPr>
      <dsp:spPr>
        <a:xfrm>
          <a:off x="246094" y="2919750"/>
          <a:ext cx="1948893" cy="13581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107,86% de cumprimento</a:t>
          </a:r>
        </a:p>
      </dsp:txBody>
      <dsp:txXfrm>
        <a:off x="285873" y="2959529"/>
        <a:ext cx="1869335" cy="1278593"/>
      </dsp:txXfrm>
    </dsp:sp>
    <dsp:sp modelId="{8A08406B-2F26-4292-90F2-9452AE2A164F}">
      <dsp:nvSpPr>
        <dsp:cNvPr id="0" name=""/>
        <dsp:cNvSpPr/>
      </dsp:nvSpPr>
      <dsp:spPr>
        <a:xfrm>
          <a:off x="2621308" y="0"/>
          <a:ext cx="2436117" cy="450444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800" kern="1200" dirty="0"/>
            <a:t>TST</a:t>
          </a:r>
        </a:p>
      </dsp:txBody>
      <dsp:txXfrm>
        <a:off x="2621308" y="0"/>
        <a:ext cx="2436117" cy="1351333"/>
      </dsp:txXfrm>
    </dsp:sp>
    <dsp:sp modelId="{32E3A540-2593-46BC-BECF-09BC19D24A60}">
      <dsp:nvSpPr>
        <dsp:cNvPr id="0" name=""/>
        <dsp:cNvSpPr/>
      </dsp:nvSpPr>
      <dsp:spPr>
        <a:xfrm>
          <a:off x="2864920" y="1352652"/>
          <a:ext cx="1948893" cy="13581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Julgar 100% até 2018</a:t>
          </a:r>
        </a:p>
      </dsp:txBody>
      <dsp:txXfrm>
        <a:off x="2904699" y="1392431"/>
        <a:ext cx="1869335" cy="1278593"/>
      </dsp:txXfrm>
    </dsp:sp>
    <dsp:sp modelId="{7CF94E75-0EC9-48C6-82FC-E203EA77039A}">
      <dsp:nvSpPr>
        <dsp:cNvPr id="0" name=""/>
        <dsp:cNvSpPr/>
      </dsp:nvSpPr>
      <dsp:spPr>
        <a:xfrm>
          <a:off x="2864920" y="2919750"/>
          <a:ext cx="1948893" cy="13581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100,00 % de cumprimento</a:t>
          </a:r>
        </a:p>
      </dsp:txBody>
      <dsp:txXfrm>
        <a:off x="2904699" y="2959529"/>
        <a:ext cx="1869335" cy="1278593"/>
      </dsp:txXfrm>
    </dsp:sp>
    <dsp:sp modelId="{2363F7CB-2557-4744-818D-A40A26FB5C52}">
      <dsp:nvSpPr>
        <dsp:cNvPr id="0" name=""/>
        <dsp:cNvSpPr/>
      </dsp:nvSpPr>
      <dsp:spPr>
        <a:xfrm>
          <a:off x="5240134" y="0"/>
          <a:ext cx="2436117" cy="450444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800" kern="1200" dirty="0"/>
            <a:t>1º grau Estadual</a:t>
          </a:r>
        </a:p>
      </dsp:txBody>
      <dsp:txXfrm>
        <a:off x="5240134" y="0"/>
        <a:ext cx="2436117" cy="1351333"/>
      </dsp:txXfrm>
    </dsp:sp>
    <dsp:sp modelId="{F221570A-8FB9-4F21-ADC0-2BB199E95ABE}">
      <dsp:nvSpPr>
        <dsp:cNvPr id="0" name=""/>
        <dsp:cNvSpPr/>
      </dsp:nvSpPr>
      <dsp:spPr>
        <a:xfrm>
          <a:off x="5483746" y="1352652"/>
          <a:ext cx="1948893" cy="13581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Julgar 60% até 2017</a:t>
          </a:r>
        </a:p>
      </dsp:txBody>
      <dsp:txXfrm>
        <a:off x="5523525" y="1392431"/>
        <a:ext cx="1869335" cy="1278593"/>
      </dsp:txXfrm>
    </dsp:sp>
    <dsp:sp modelId="{FC639EFD-E184-4A5E-B69A-C649C51C4A28}">
      <dsp:nvSpPr>
        <dsp:cNvPr id="0" name=""/>
        <dsp:cNvSpPr/>
      </dsp:nvSpPr>
      <dsp:spPr>
        <a:xfrm>
          <a:off x="5483746" y="2919750"/>
          <a:ext cx="1948893" cy="13581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108,27% de cumprimento</a:t>
          </a:r>
        </a:p>
      </dsp:txBody>
      <dsp:txXfrm>
        <a:off x="5523525" y="2959529"/>
        <a:ext cx="1869335" cy="1278593"/>
      </dsp:txXfrm>
    </dsp:sp>
    <dsp:sp modelId="{3F59731F-4BDD-48D0-AEAA-369AE4046DD8}">
      <dsp:nvSpPr>
        <dsp:cNvPr id="0" name=""/>
        <dsp:cNvSpPr/>
      </dsp:nvSpPr>
      <dsp:spPr>
        <a:xfrm>
          <a:off x="7858960" y="0"/>
          <a:ext cx="2436117" cy="450444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800" kern="1200" dirty="0"/>
            <a:t>2º grau Estadual</a:t>
          </a:r>
        </a:p>
      </dsp:txBody>
      <dsp:txXfrm>
        <a:off x="7858960" y="0"/>
        <a:ext cx="2436117" cy="1351333"/>
      </dsp:txXfrm>
    </dsp:sp>
    <dsp:sp modelId="{B01557F5-9EE1-4713-85F6-A614B0D610AD}">
      <dsp:nvSpPr>
        <dsp:cNvPr id="0" name=""/>
        <dsp:cNvSpPr/>
      </dsp:nvSpPr>
      <dsp:spPr>
        <a:xfrm>
          <a:off x="8102571" y="1352652"/>
          <a:ext cx="1948893" cy="13581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Julgar 80% até 2019</a:t>
          </a:r>
        </a:p>
      </dsp:txBody>
      <dsp:txXfrm>
        <a:off x="8142350" y="1392431"/>
        <a:ext cx="1869335" cy="1278593"/>
      </dsp:txXfrm>
    </dsp:sp>
    <dsp:sp modelId="{B21DAA0D-E4BA-4C14-8BCA-5E019F10A3B5}">
      <dsp:nvSpPr>
        <dsp:cNvPr id="0" name=""/>
        <dsp:cNvSpPr/>
      </dsp:nvSpPr>
      <dsp:spPr>
        <a:xfrm>
          <a:off x="8102571" y="2919750"/>
          <a:ext cx="1948893" cy="13581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118,07% de cumprimento</a:t>
          </a:r>
        </a:p>
      </dsp:txBody>
      <dsp:txXfrm>
        <a:off x="8142350" y="2959529"/>
        <a:ext cx="1869335" cy="127859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C941EE-C05B-474A-AE5A-9442ACA19E6B}">
      <dsp:nvSpPr>
        <dsp:cNvPr id="0" name=""/>
        <dsp:cNvSpPr/>
      </dsp:nvSpPr>
      <dsp:spPr>
        <a:xfrm>
          <a:off x="0" y="0"/>
          <a:ext cx="1957617" cy="450444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4790" tIns="224790" rIns="224790" bIns="224790" numCol="1" spcCol="1270" anchor="ctr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5900" kern="1200" dirty="0"/>
            <a:t>TRF1</a:t>
          </a:r>
        </a:p>
      </dsp:txBody>
      <dsp:txXfrm>
        <a:off x="0" y="0"/>
        <a:ext cx="1957617" cy="1351333"/>
      </dsp:txXfrm>
    </dsp:sp>
    <dsp:sp modelId="{F1BA1963-BDE0-4D04-8491-D7BFF8F598A0}">
      <dsp:nvSpPr>
        <dsp:cNvPr id="0" name=""/>
        <dsp:cNvSpPr/>
      </dsp:nvSpPr>
      <dsp:spPr>
        <a:xfrm>
          <a:off x="201340" y="1352652"/>
          <a:ext cx="1566093" cy="13581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/>
            <a:t>Julgar 70%</a:t>
          </a:r>
        </a:p>
      </dsp:txBody>
      <dsp:txXfrm>
        <a:off x="241119" y="1392431"/>
        <a:ext cx="1486535" cy="1278593"/>
      </dsp:txXfrm>
    </dsp:sp>
    <dsp:sp modelId="{0E78F12F-0FCB-4162-AC39-98FCCD120EA6}">
      <dsp:nvSpPr>
        <dsp:cNvPr id="0" name=""/>
        <dsp:cNvSpPr/>
      </dsp:nvSpPr>
      <dsp:spPr>
        <a:xfrm>
          <a:off x="201340" y="2919750"/>
          <a:ext cx="1566093" cy="13581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/>
            <a:t>101,87% de cumprimento</a:t>
          </a:r>
        </a:p>
      </dsp:txBody>
      <dsp:txXfrm>
        <a:off x="241119" y="2959529"/>
        <a:ext cx="1486535" cy="1278593"/>
      </dsp:txXfrm>
    </dsp:sp>
    <dsp:sp modelId="{8A08406B-2F26-4292-90F2-9452AE2A164F}">
      <dsp:nvSpPr>
        <dsp:cNvPr id="0" name=""/>
        <dsp:cNvSpPr/>
      </dsp:nvSpPr>
      <dsp:spPr>
        <a:xfrm>
          <a:off x="2110017" y="0"/>
          <a:ext cx="1957617" cy="450444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4790" tIns="224790" rIns="224790" bIns="224790" numCol="1" spcCol="1270" anchor="ctr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5900" kern="1200" dirty="0"/>
            <a:t>TRF2</a:t>
          </a:r>
        </a:p>
      </dsp:txBody>
      <dsp:txXfrm>
        <a:off x="2110017" y="0"/>
        <a:ext cx="1957617" cy="1351333"/>
      </dsp:txXfrm>
    </dsp:sp>
    <dsp:sp modelId="{32E3A540-2593-46BC-BECF-09BC19D24A60}">
      <dsp:nvSpPr>
        <dsp:cNvPr id="0" name=""/>
        <dsp:cNvSpPr/>
      </dsp:nvSpPr>
      <dsp:spPr>
        <a:xfrm>
          <a:off x="2305778" y="1352652"/>
          <a:ext cx="1566093" cy="13581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/>
            <a:t>Julgar 80%</a:t>
          </a:r>
        </a:p>
      </dsp:txBody>
      <dsp:txXfrm>
        <a:off x="2345557" y="1392431"/>
        <a:ext cx="1486535" cy="1278593"/>
      </dsp:txXfrm>
    </dsp:sp>
    <dsp:sp modelId="{7CF94E75-0EC9-48C6-82FC-E203EA77039A}">
      <dsp:nvSpPr>
        <dsp:cNvPr id="0" name=""/>
        <dsp:cNvSpPr/>
      </dsp:nvSpPr>
      <dsp:spPr>
        <a:xfrm>
          <a:off x="2305778" y="2919750"/>
          <a:ext cx="1566093" cy="13581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/>
            <a:t>100,43 % de cumprimento</a:t>
          </a:r>
        </a:p>
      </dsp:txBody>
      <dsp:txXfrm>
        <a:off x="2345557" y="2959529"/>
        <a:ext cx="1486535" cy="1278593"/>
      </dsp:txXfrm>
    </dsp:sp>
    <dsp:sp modelId="{2363F7CB-2557-4744-818D-A40A26FB5C52}">
      <dsp:nvSpPr>
        <dsp:cNvPr id="0" name=""/>
        <dsp:cNvSpPr/>
      </dsp:nvSpPr>
      <dsp:spPr>
        <a:xfrm>
          <a:off x="4214455" y="0"/>
          <a:ext cx="1957617" cy="450444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4790" tIns="224790" rIns="224790" bIns="224790" numCol="1" spcCol="1270" anchor="ctr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5900" kern="1200" dirty="0"/>
            <a:t>TRF3</a:t>
          </a:r>
        </a:p>
      </dsp:txBody>
      <dsp:txXfrm>
        <a:off x="4214455" y="0"/>
        <a:ext cx="1957617" cy="1351333"/>
      </dsp:txXfrm>
    </dsp:sp>
    <dsp:sp modelId="{F221570A-8FB9-4F21-ADC0-2BB199E95ABE}">
      <dsp:nvSpPr>
        <dsp:cNvPr id="0" name=""/>
        <dsp:cNvSpPr/>
      </dsp:nvSpPr>
      <dsp:spPr>
        <a:xfrm>
          <a:off x="4410217" y="1352652"/>
          <a:ext cx="1566093" cy="13581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/>
            <a:t>Julgar 70% </a:t>
          </a:r>
        </a:p>
      </dsp:txBody>
      <dsp:txXfrm>
        <a:off x="4449996" y="1392431"/>
        <a:ext cx="1486535" cy="1278593"/>
      </dsp:txXfrm>
    </dsp:sp>
    <dsp:sp modelId="{FC639EFD-E184-4A5E-B69A-C649C51C4A28}">
      <dsp:nvSpPr>
        <dsp:cNvPr id="0" name=""/>
        <dsp:cNvSpPr/>
      </dsp:nvSpPr>
      <dsp:spPr>
        <a:xfrm>
          <a:off x="4410217" y="2919750"/>
          <a:ext cx="1566093" cy="13581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/>
            <a:t>101,51% de cumprimento</a:t>
          </a:r>
        </a:p>
      </dsp:txBody>
      <dsp:txXfrm>
        <a:off x="4449996" y="2959529"/>
        <a:ext cx="1486535" cy="1278593"/>
      </dsp:txXfrm>
    </dsp:sp>
    <dsp:sp modelId="{3F59731F-4BDD-48D0-AEAA-369AE4046DD8}">
      <dsp:nvSpPr>
        <dsp:cNvPr id="0" name=""/>
        <dsp:cNvSpPr/>
      </dsp:nvSpPr>
      <dsp:spPr>
        <a:xfrm>
          <a:off x="6318893" y="0"/>
          <a:ext cx="1957617" cy="450444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4790" tIns="224790" rIns="224790" bIns="224790" numCol="1" spcCol="1270" anchor="ctr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5900" kern="1200" dirty="0"/>
            <a:t>TRF4</a:t>
          </a:r>
        </a:p>
      </dsp:txBody>
      <dsp:txXfrm>
        <a:off x="6318893" y="0"/>
        <a:ext cx="1957617" cy="1351333"/>
      </dsp:txXfrm>
    </dsp:sp>
    <dsp:sp modelId="{B01557F5-9EE1-4713-85F6-A614B0D610AD}">
      <dsp:nvSpPr>
        <dsp:cNvPr id="0" name=""/>
        <dsp:cNvSpPr/>
      </dsp:nvSpPr>
      <dsp:spPr>
        <a:xfrm>
          <a:off x="6514655" y="1352652"/>
          <a:ext cx="1566093" cy="13581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/>
            <a:t>Julgar 85%</a:t>
          </a:r>
        </a:p>
      </dsp:txBody>
      <dsp:txXfrm>
        <a:off x="6554434" y="1392431"/>
        <a:ext cx="1486535" cy="1278593"/>
      </dsp:txXfrm>
    </dsp:sp>
    <dsp:sp modelId="{B21DAA0D-E4BA-4C14-8BCA-5E019F10A3B5}">
      <dsp:nvSpPr>
        <dsp:cNvPr id="0" name=""/>
        <dsp:cNvSpPr/>
      </dsp:nvSpPr>
      <dsp:spPr>
        <a:xfrm>
          <a:off x="6514655" y="2919750"/>
          <a:ext cx="1566093" cy="13581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/>
            <a:t>103,33% de cumprimento</a:t>
          </a:r>
        </a:p>
      </dsp:txBody>
      <dsp:txXfrm>
        <a:off x="6554434" y="2959529"/>
        <a:ext cx="1486535" cy="1278593"/>
      </dsp:txXfrm>
    </dsp:sp>
    <dsp:sp modelId="{7CA42D57-0366-46FE-881D-E33BCC3DEE76}">
      <dsp:nvSpPr>
        <dsp:cNvPr id="0" name=""/>
        <dsp:cNvSpPr/>
      </dsp:nvSpPr>
      <dsp:spPr>
        <a:xfrm>
          <a:off x="8423332" y="0"/>
          <a:ext cx="1957617" cy="450444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4790" tIns="224790" rIns="224790" bIns="224790" numCol="1" spcCol="1270" anchor="ctr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5900" kern="1200" dirty="0"/>
            <a:t>TRF5</a:t>
          </a:r>
        </a:p>
      </dsp:txBody>
      <dsp:txXfrm>
        <a:off x="8423332" y="0"/>
        <a:ext cx="1957617" cy="1351333"/>
      </dsp:txXfrm>
    </dsp:sp>
    <dsp:sp modelId="{193680BB-8E45-4769-96AF-95CFC4AA79CB}">
      <dsp:nvSpPr>
        <dsp:cNvPr id="0" name=""/>
        <dsp:cNvSpPr/>
      </dsp:nvSpPr>
      <dsp:spPr>
        <a:xfrm>
          <a:off x="8619093" y="1352652"/>
          <a:ext cx="1566093" cy="13581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/>
            <a:t>Julgar 80%</a:t>
          </a:r>
        </a:p>
      </dsp:txBody>
      <dsp:txXfrm>
        <a:off x="8658872" y="1392431"/>
        <a:ext cx="1486535" cy="1278593"/>
      </dsp:txXfrm>
    </dsp:sp>
    <dsp:sp modelId="{88C836BF-F13B-4441-9D82-9D29A464E0CA}">
      <dsp:nvSpPr>
        <dsp:cNvPr id="0" name=""/>
        <dsp:cNvSpPr/>
      </dsp:nvSpPr>
      <dsp:spPr>
        <a:xfrm>
          <a:off x="8619093" y="2919750"/>
          <a:ext cx="1566093" cy="13581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/>
            <a:t>78,70% de cumprimento</a:t>
          </a:r>
        </a:p>
      </dsp:txBody>
      <dsp:txXfrm>
        <a:off x="8658872" y="2959529"/>
        <a:ext cx="1486535" cy="127859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C941EE-C05B-474A-AE5A-9442ACA19E6B}">
      <dsp:nvSpPr>
        <dsp:cNvPr id="0" name=""/>
        <dsp:cNvSpPr/>
      </dsp:nvSpPr>
      <dsp:spPr>
        <a:xfrm>
          <a:off x="0" y="0"/>
          <a:ext cx="5286491" cy="478179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6500" kern="1200" dirty="0"/>
            <a:t>STJ</a:t>
          </a:r>
        </a:p>
      </dsp:txBody>
      <dsp:txXfrm>
        <a:off x="0" y="0"/>
        <a:ext cx="5286491" cy="1434537"/>
      </dsp:txXfrm>
    </dsp:sp>
    <dsp:sp modelId="{F1BA1963-BDE0-4D04-8491-D7BFF8F598A0}">
      <dsp:nvSpPr>
        <dsp:cNvPr id="0" name=""/>
        <dsp:cNvSpPr/>
      </dsp:nvSpPr>
      <dsp:spPr>
        <a:xfrm>
          <a:off x="534144" y="1435938"/>
          <a:ext cx="4229193" cy="14417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 dirty="0"/>
            <a:t>Garantir tempo médio de 365 dias da afetação à publicação do acórdão dos recursos repetitivos</a:t>
          </a:r>
        </a:p>
      </dsp:txBody>
      <dsp:txXfrm>
        <a:off x="576372" y="1478166"/>
        <a:ext cx="4144737" cy="1357319"/>
      </dsp:txXfrm>
    </dsp:sp>
    <dsp:sp modelId="{0E78F12F-0FCB-4162-AC39-98FCCD120EA6}">
      <dsp:nvSpPr>
        <dsp:cNvPr id="0" name=""/>
        <dsp:cNvSpPr/>
      </dsp:nvSpPr>
      <dsp:spPr>
        <a:xfrm>
          <a:off x="534144" y="3099525"/>
          <a:ext cx="4229193" cy="14417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 dirty="0"/>
            <a:t>49 acórdãos dos recursos repetitivos publicados</a:t>
          </a:r>
        </a:p>
      </dsp:txBody>
      <dsp:txXfrm>
        <a:off x="576372" y="3141753"/>
        <a:ext cx="4144737" cy="1357319"/>
      </dsp:txXfrm>
    </dsp:sp>
    <dsp:sp modelId="{8A08406B-2F26-4292-90F2-9452AE2A164F}">
      <dsp:nvSpPr>
        <dsp:cNvPr id="0" name=""/>
        <dsp:cNvSpPr/>
      </dsp:nvSpPr>
      <dsp:spPr>
        <a:xfrm>
          <a:off x="5688474" y="0"/>
          <a:ext cx="5286491" cy="478179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6500" kern="1200" dirty="0"/>
            <a:t>TST</a:t>
          </a:r>
        </a:p>
      </dsp:txBody>
      <dsp:txXfrm>
        <a:off x="5688474" y="0"/>
        <a:ext cx="5286491" cy="1434537"/>
      </dsp:txXfrm>
    </dsp:sp>
    <dsp:sp modelId="{32E3A540-2593-46BC-BECF-09BC19D24A60}">
      <dsp:nvSpPr>
        <dsp:cNvPr id="0" name=""/>
        <dsp:cNvSpPr/>
      </dsp:nvSpPr>
      <dsp:spPr>
        <a:xfrm>
          <a:off x="6217123" y="1435938"/>
          <a:ext cx="4229193" cy="14417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 dirty="0"/>
            <a:t>Reduzir em 3,7% o acervo dos dez maiores litigantes em relação a 2020</a:t>
          </a:r>
        </a:p>
      </dsp:txBody>
      <dsp:txXfrm>
        <a:off x="6259351" y="1478166"/>
        <a:ext cx="4144737" cy="1357319"/>
      </dsp:txXfrm>
    </dsp:sp>
    <dsp:sp modelId="{7CF94E75-0EC9-48C6-82FC-E203EA77039A}">
      <dsp:nvSpPr>
        <dsp:cNvPr id="0" name=""/>
        <dsp:cNvSpPr/>
      </dsp:nvSpPr>
      <dsp:spPr>
        <a:xfrm>
          <a:off x="6217123" y="3099525"/>
          <a:ext cx="4229193" cy="14417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 dirty="0"/>
            <a:t>46.838 processos dos dez maiores litigantes julgados em 2021</a:t>
          </a:r>
        </a:p>
      </dsp:txBody>
      <dsp:txXfrm>
        <a:off x="6259351" y="3141753"/>
        <a:ext cx="4144737" cy="135731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C941EE-C05B-474A-AE5A-9442ACA19E6B}">
      <dsp:nvSpPr>
        <dsp:cNvPr id="0" name=""/>
        <dsp:cNvSpPr/>
      </dsp:nvSpPr>
      <dsp:spPr>
        <a:xfrm>
          <a:off x="0" y="0"/>
          <a:ext cx="3573834" cy="504350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200" kern="1200" dirty="0"/>
            <a:t>STJ</a:t>
          </a:r>
        </a:p>
      </dsp:txBody>
      <dsp:txXfrm>
        <a:off x="0" y="0"/>
        <a:ext cx="3573834" cy="1513050"/>
      </dsp:txXfrm>
    </dsp:sp>
    <dsp:sp modelId="{F1BA1963-BDE0-4D04-8491-D7BFF8F598A0}">
      <dsp:nvSpPr>
        <dsp:cNvPr id="0" name=""/>
        <dsp:cNvSpPr/>
      </dsp:nvSpPr>
      <dsp:spPr>
        <a:xfrm>
          <a:off x="358758" y="1514528"/>
          <a:ext cx="2859067" cy="15206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360" tIns="64770" rIns="86360" bIns="6477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400" kern="1200" dirty="0"/>
            <a:t>Julgar 40% até 2020</a:t>
          </a:r>
        </a:p>
      </dsp:txBody>
      <dsp:txXfrm>
        <a:off x="403297" y="1559067"/>
        <a:ext cx="2769989" cy="1431606"/>
      </dsp:txXfrm>
    </dsp:sp>
    <dsp:sp modelId="{0E78F12F-0FCB-4162-AC39-98FCCD120EA6}">
      <dsp:nvSpPr>
        <dsp:cNvPr id="0" name=""/>
        <dsp:cNvSpPr/>
      </dsp:nvSpPr>
      <dsp:spPr>
        <a:xfrm>
          <a:off x="358758" y="3269164"/>
          <a:ext cx="2859067" cy="15206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360" tIns="64770" rIns="86360" bIns="6477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400" kern="1200" dirty="0"/>
            <a:t>191,50% de cumprimento </a:t>
          </a:r>
        </a:p>
      </dsp:txBody>
      <dsp:txXfrm>
        <a:off x="403297" y="3313703"/>
        <a:ext cx="2769989" cy="1431606"/>
      </dsp:txXfrm>
    </dsp:sp>
    <dsp:sp modelId="{8A08406B-2F26-4292-90F2-9452AE2A164F}">
      <dsp:nvSpPr>
        <dsp:cNvPr id="0" name=""/>
        <dsp:cNvSpPr/>
      </dsp:nvSpPr>
      <dsp:spPr>
        <a:xfrm>
          <a:off x="3843247" y="0"/>
          <a:ext cx="3573834" cy="504350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200" kern="1200" dirty="0"/>
            <a:t>Justiça Estadual</a:t>
          </a:r>
        </a:p>
      </dsp:txBody>
      <dsp:txXfrm>
        <a:off x="3843247" y="0"/>
        <a:ext cx="3573834" cy="1513050"/>
      </dsp:txXfrm>
    </dsp:sp>
    <dsp:sp modelId="{32E3A540-2593-46BC-BECF-09BC19D24A60}">
      <dsp:nvSpPr>
        <dsp:cNvPr id="0" name=""/>
        <dsp:cNvSpPr/>
      </dsp:nvSpPr>
      <dsp:spPr>
        <a:xfrm>
          <a:off x="4200630" y="1514528"/>
          <a:ext cx="2859067" cy="15206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360" tIns="64770" rIns="86360" bIns="6477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400" kern="1200" dirty="0"/>
            <a:t>Impulsionar 25% até 2020</a:t>
          </a:r>
        </a:p>
      </dsp:txBody>
      <dsp:txXfrm>
        <a:off x="4245169" y="1559067"/>
        <a:ext cx="2769989" cy="1431606"/>
      </dsp:txXfrm>
    </dsp:sp>
    <dsp:sp modelId="{7CF94E75-0EC9-48C6-82FC-E203EA77039A}">
      <dsp:nvSpPr>
        <dsp:cNvPr id="0" name=""/>
        <dsp:cNvSpPr/>
      </dsp:nvSpPr>
      <dsp:spPr>
        <a:xfrm>
          <a:off x="4200630" y="3269164"/>
          <a:ext cx="2859067" cy="15206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360" tIns="64770" rIns="86360" bIns="6477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400" kern="1200" dirty="0"/>
            <a:t>159,80% de cumprimento</a:t>
          </a:r>
        </a:p>
      </dsp:txBody>
      <dsp:txXfrm>
        <a:off x="4245169" y="3313703"/>
        <a:ext cx="2769989" cy="1431606"/>
      </dsp:txXfrm>
    </dsp:sp>
    <dsp:sp modelId="{2363F7CB-2557-4744-818D-A40A26FB5C52}">
      <dsp:nvSpPr>
        <dsp:cNvPr id="0" name=""/>
        <dsp:cNvSpPr/>
      </dsp:nvSpPr>
      <dsp:spPr>
        <a:xfrm>
          <a:off x="7685119" y="0"/>
          <a:ext cx="3573834" cy="504350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200" kern="1200" dirty="0"/>
            <a:t>Justiça Federal</a:t>
          </a:r>
        </a:p>
      </dsp:txBody>
      <dsp:txXfrm>
        <a:off x="7685119" y="0"/>
        <a:ext cx="3573834" cy="1513050"/>
      </dsp:txXfrm>
    </dsp:sp>
    <dsp:sp modelId="{F221570A-8FB9-4F21-ADC0-2BB199E95ABE}">
      <dsp:nvSpPr>
        <dsp:cNvPr id="0" name=""/>
        <dsp:cNvSpPr/>
      </dsp:nvSpPr>
      <dsp:spPr>
        <a:xfrm>
          <a:off x="8042503" y="1514528"/>
          <a:ext cx="2859067" cy="15206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360" tIns="64770" rIns="86360" bIns="6477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400" kern="1200" dirty="0"/>
            <a:t>Impulsionar 100% até 2021</a:t>
          </a:r>
        </a:p>
      </dsp:txBody>
      <dsp:txXfrm>
        <a:off x="8087042" y="1559067"/>
        <a:ext cx="2769989" cy="1431606"/>
      </dsp:txXfrm>
    </dsp:sp>
    <dsp:sp modelId="{FC639EFD-E184-4A5E-B69A-C649C51C4A28}">
      <dsp:nvSpPr>
        <dsp:cNvPr id="0" name=""/>
        <dsp:cNvSpPr/>
      </dsp:nvSpPr>
      <dsp:spPr>
        <a:xfrm>
          <a:off x="8042503" y="3269164"/>
          <a:ext cx="2859067" cy="15206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360" tIns="64770" rIns="86360" bIns="6477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400" kern="1200" dirty="0"/>
            <a:t>11,72% de cumprimento</a:t>
          </a:r>
        </a:p>
      </dsp:txBody>
      <dsp:txXfrm>
        <a:off x="8087042" y="3313703"/>
        <a:ext cx="2769989" cy="14316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A794C0-7A69-491E-A23E-1B0BAEDF9DFF}" type="datetimeFigureOut">
              <a:rPr lang="pt-BR" smtClean="0"/>
              <a:t>03/06/2022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1DD8FB-FB10-426C-9EF8-B924894348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3685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EEC593-76A1-4E8D-8807-DA768F057D2A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34402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EEC593-76A1-4E8D-8807-DA768F057D2A}" type="slidenum">
              <a:rPr lang="pt-BR" smtClean="0"/>
              <a:t>36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93114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Percentual</a:t>
            </a:r>
            <a:r>
              <a:rPr lang="pt-BR" baseline="0" dirty="0"/>
              <a:t> de Julgamento do período todo e de todas as instâncias do segmento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EEC593-76A1-4E8D-8807-DA768F057D2A}" type="slidenum">
              <a:rPr lang="pt-BR" smtClean="0"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19316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EEC593-76A1-4E8D-8807-DA768F057D2A}" type="slidenum">
              <a:rPr lang="pt-BR" smtClean="0"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82084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EEC593-76A1-4E8D-8807-DA768F057D2A}" type="slidenum">
              <a:rPr lang="pt-BR" smtClean="0"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53825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EEC593-76A1-4E8D-8807-DA768F057D2A}" type="slidenum">
              <a:rPr lang="pt-BR" smtClean="0"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13753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EEC593-76A1-4E8D-8807-DA768F057D2A}" type="slidenum">
              <a:rPr lang="pt-BR" smtClean="0"/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62323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EEC593-76A1-4E8D-8807-DA768F057D2A}" type="slidenum">
              <a:rPr lang="pt-BR" smtClean="0"/>
              <a:t>33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88547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 Meta 10 para o </a:t>
            </a:r>
            <a:r>
              <a:rPr lang="en-US" dirty="0" err="1"/>
              <a:t>ano</a:t>
            </a:r>
            <a:r>
              <a:rPr lang="en-US" dirty="0"/>
              <a:t> de 2021 </a:t>
            </a:r>
            <a:r>
              <a:rPr lang="en-US" dirty="0" err="1"/>
              <a:t>exigia</a:t>
            </a:r>
            <a:r>
              <a:rPr lang="en-US" dirty="0"/>
              <a:t> a </a:t>
            </a:r>
            <a:r>
              <a:rPr lang="en-US" dirty="0" err="1"/>
              <a:t>realização</a:t>
            </a:r>
            <a:r>
              <a:rPr lang="en-US" dirty="0"/>
              <a:t> de </a:t>
            </a:r>
            <a:r>
              <a:rPr lang="en-US" dirty="0" err="1"/>
              <a:t>exames</a:t>
            </a:r>
            <a:r>
              <a:rPr lang="en-US" dirty="0"/>
              <a:t> </a:t>
            </a:r>
            <a:r>
              <a:rPr lang="en-US" dirty="0" err="1"/>
              <a:t>periódicos</a:t>
            </a:r>
            <a:r>
              <a:rPr lang="en-US" dirty="0"/>
              <a:t> de </a:t>
            </a:r>
            <a:r>
              <a:rPr lang="en-US" dirty="0" err="1"/>
              <a:t>saúde</a:t>
            </a:r>
            <a:r>
              <a:rPr lang="en-US" dirty="0"/>
              <a:t> e a </a:t>
            </a:r>
            <a:r>
              <a:rPr lang="en-US" dirty="0" err="1"/>
              <a:t>realização</a:t>
            </a:r>
            <a:r>
              <a:rPr lang="en-US" dirty="0"/>
              <a:t> de </a:t>
            </a:r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dirty="0" err="1"/>
              <a:t>ação</a:t>
            </a:r>
            <a:r>
              <a:rPr lang="en-US" dirty="0"/>
              <a:t> com vistas a </a:t>
            </a:r>
            <a:r>
              <a:rPr lang="en-US" dirty="0" err="1"/>
              <a:t>reduzir</a:t>
            </a:r>
            <a:r>
              <a:rPr lang="en-US" dirty="0"/>
              <a:t> a </a:t>
            </a:r>
            <a:r>
              <a:rPr lang="en-US" dirty="0" err="1"/>
              <a:t>incidência</a:t>
            </a:r>
            <a:r>
              <a:rPr lang="en-US" dirty="0"/>
              <a:t> de </a:t>
            </a:r>
            <a:r>
              <a:rPr lang="en-US" dirty="0" err="1"/>
              <a:t>casos</a:t>
            </a:r>
            <a:r>
              <a:rPr lang="en-US" dirty="0"/>
              <a:t> de </a:t>
            </a:r>
            <a:r>
              <a:rPr lang="en-US" dirty="0" err="1"/>
              <a:t>uma</a:t>
            </a:r>
            <a:r>
              <a:rPr lang="en-US" dirty="0"/>
              <a:t> das </a:t>
            </a:r>
            <a:r>
              <a:rPr lang="en-US" dirty="0" err="1"/>
              <a:t>cinco</a:t>
            </a:r>
            <a:r>
              <a:rPr lang="en-US" dirty="0"/>
              <a:t> </a:t>
            </a:r>
            <a:r>
              <a:rPr lang="en-US" dirty="0" err="1"/>
              <a:t>doenças</a:t>
            </a:r>
            <a:r>
              <a:rPr lang="en-US" dirty="0"/>
              <a:t> </a:t>
            </a:r>
            <a:r>
              <a:rPr lang="en-US" dirty="0" err="1"/>
              <a:t>mais</a:t>
            </a:r>
            <a:r>
              <a:rPr lang="en-US" dirty="0"/>
              <a:t> </a:t>
            </a:r>
            <a:r>
              <a:rPr lang="en-US" dirty="0" err="1"/>
              <a:t>frequentes</a:t>
            </a:r>
            <a:r>
              <a:rPr lang="en-US" dirty="0"/>
              <a:t> </a:t>
            </a:r>
            <a:r>
              <a:rPr lang="en-US" dirty="0" err="1"/>
              <a:t>constatadas</a:t>
            </a:r>
            <a:r>
              <a:rPr lang="en-US" dirty="0"/>
              <a:t> </a:t>
            </a:r>
            <a:r>
              <a:rPr lang="en-US" dirty="0" err="1"/>
              <a:t>nos</a:t>
            </a:r>
            <a:r>
              <a:rPr lang="en-US" dirty="0"/>
              <a:t> </a:t>
            </a:r>
            <a:r>
              <a:rPr lang="en-US" dirty="0" err="1"/>
              <a:t>exames</a:t>
            </a:r>
            <a:r>
              <a:rPr lang="en-US" dirty="0"/>
              <a:t> </a:t>
            </a:r>
            <a:r>
              <a:rPr lang="en-US" dirty="0" err="1"/>
              <a:t>períodicos</a:t>
            </a:r>
            <a:r>
              <a:rPr lang="en-US" dirty="0"/>
              <a:t> de </a:t>
            </a:r>
            <a:r>
              <a:rPr lang="en-US" dirty="0" err="1"/>
              <a:t>saúde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de </a:t>
            </a:r>
            <a:r>
              <a:rPr lang="en-US" dirty="0" err="1"/>
              <a:t>uma</a:t>
            </a:r>
            <a:r>
              <a:rPr lang="en-US" dirty="0"/>
              <a:t> das </a:t>
            </a:r>
            <a:r>
              <a:rPr lang="en-US" dirty="0" err="1"/>
              <a:t>cinco</a:t>
            </a:r>
            <a:r>
              <a:rPr lang="en-US" dirty="0"/>
              <a:t> </a:t>
            </a:r>
            <a:r>
              <a:rPr lang="en-US" dirty="0" err="1"/>
              <a:t>maiores</a:t>
            </a:r>
            <a:r>
              <a:rPr lang="en-US" dirty="0"/>
              <a:t> </a:t>
            </a:r>
            <a:r>
              <a:rPr lang="en-US" dirty="0" err="1"/>
              <a:t>causas</a:t>
            </a:r>
            <a:r>
              <a:rPr lang="en-US" dirty="0"/>
              <a:t> de </a:t>
            </a:r>
            <a:r>
              <a:rPr lang="en-US" dirty="0" err="1"/>
              <a:t>ansentísmo</a:t>
            </a:r>
            <a:r>
              <a:rPr lang="en-US" dirty="0"/>
              <a:t> do </a:t>
            </a:r>
            <a:r>
              <a:rPr lang="en-US" dirty="0" err="1"/>
              <a:t>ano</a:t>
            </a:r>
            <a:r>
              <a:rPr lang="en-US" dirty="0"/>
              <a:t> anterior.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conta</a:t>
            </a:r>
            <a:r>
              <a:rPr lang="en-US" dirty="0"/>
              <a:t> da </a:t>
            </a:r>
            <a:r>
              <a:rPr lang="en-US" dirty="0" err="1"/>
              <a:t>pandemia</a:t>
            </a:r>
            <a:r>
              <a:rPr lang="en-US" dirty="0"/>
              <a:t> da Covid-19 e </a:t>
            </a:r>
            <a:r>
              <a:rPr lang="en-US" dirty="0" err="1"/>
              <a:t>considerando</a:t>
            </a:r>
            <a:r>
              <a:rPr lang="en-US" dirty="0"/>
              <a:t> a </a:t>
            </a:r>
            <a:r>
              <a:rPr lang="en-US" dirty="0" err="1"/>
              <a:t>recomendação</a:t>
            </a:r>
            <a:r>
              <a:rPr lang="en-US" dirty="0"/>
              <a:t> de </a:t>
            </a:r>
            <a:r>
              <a:rPr lang="en-US" dirty="0" err="1"/>
              <a:t>isolamento</a:t>
            </a:r>
            <a:r>
              <a:rPr lang="en-US" dirty="0"/>
              <a:t> social, </a:t>
            </a:r>
            <a:r>
              <a:rPr lang="en-US" dirty="0" err="1"/>
              <a:t>ficou</a:t>
            </a:r>
            <a:r>
              <a:rPr lang="en-US" dirty="0"/>
              <a:t> </a:t>
            </a:r>
            <a:r>
              <a:rPr lang="en-US" dirty="0" err="1"/>
              <a:t>suspensa</a:t>
            </a:r>
            <a:r>
              <a:rPr lang="en-US" dirty="0"/>
              <a:t> a </a:t>
            </a:r>
            <a:r>
              <a:rPr lang="en-US" dirty="0" err="1"/>
              <a:t>necessidade</a:t>
            </a:r>
            <a:r>
              <a:rPr lang="en-US" dirty="0"/>
              <a:t> de </a:t>
            </a:r>
            <a:r>
              <a:rPr lang="en-US" dirty="0" err="1"/>
              <a:t>realização</a:t>
            </a:r>
            <a:r>
              <a:rPr lang="en-US" dirty="0"/>
              <a:t> de </a:t>
            </a:r>
            <a:r>
              <a:rPr lang="en-US" dirty="0" err="1"/>
              <a:t>exames</a:t>
            </a:r>
            <a:r>
              <a:rPr lang="en-US" dirty="0"/>
              <a:t> </a:t>
            </a:r>
            <a:r>
              <a:rPr lang="en-US" dirty="0" err="1"/>
              <a:t>periódicos</a:t>
            </a:r>
            <a:r>
              <a:rPr lang="en-US" dirty="0"/>
              <a:t> de </a:t>
            </a:r>
            <a:r>
              <a:rPr lang="en-US" dirty="0" err="1"/>
              <a:t>saúde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/>
              <a:t>critério</a:t>
            </a:r>
            <a:r>
              <a:rPr lang="en-US" dirty="0"/>
              <a:t> para cumprimento da Meta Nacional 10, </a:t>
            </a:r>
            <a:r>
              <a:rPr lang="en-US" dirty="0" err="1"/>
              <a:t>bastando</a:t>
            </a:r>
            <a:r>
              <a:rPr lang="en-US" dirty="0"/>
              <a:t> a </a:t>
            </a:r>
            <a:r>
              <a:rPr lang="en-US" dirty="0" err="1"/>
              <a:t>realização</a:t>
            </a:r>
            <a:r>
              <a:rPr lang="en-US" dirty="0"/>
              <a:t> da </a:t>
            </a:r>
            <a:r>
              <a:rPr lang="en-US" dirty="0" err="1"/>
              <a:t>ação</a:t>
            </a:r>
            <a:r>
              <a:rPr lang="en-US" dirty="0"/>
              <a:t>.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EEC593-76A1-4E8D-8807-DA768F057D2A}" type="slidenum">
              <a:rPr lang="pt-BR" smtClean="0"/>
              <a:t>34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34217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EEC593-76A1-4E8D-8807-DA768F057D2A}" type="slidenum">
              <a:rPr lang="pt-BR" smtClean="0"/>
              <a:t>35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6456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03.06.2022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7683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03.06.2022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6588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03.06.2022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6397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03.06.2022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005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03.06.2022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1375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03.06.2022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4613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03.06.2022</a:t>
            </a:fld>
            <a:endParaRPr lang="de-DE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4421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03.06.2022</a:t>
            </a:fld>
            <a:endParaRPr lang="de-DE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8533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03.06.2022</a:t>
            </a:fld>
            <a:endParaRPr lang="de-DE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8281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03.06.2022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7836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03.06.2022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5566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E51C7C-CEA3-4CAA-BE4B-344879E7C377}" type="datetimeFigureOut">
              <a:rPr lang="de-DE" smtClean="0"/>
              <a:t>03.06.2022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5746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3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2.xml"/></Relationships>
</file>

<file path=ppt/slides/_rels/slide3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mailto:dge@vcnj.jus.br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4">
            <a:extLst>
              <a:ext uri="{FF2B5EF4-FFF2-40B4-BE49-F238E27FC236}">
                <a16:creationId xmlns:a16="http://schemas.microsoft.com/office/drawing/2014/main" id="{C274ED92-8C51-7F1D-728E-5D571BF04C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7" y="591"/>
            <a:ext cx="12204137" cy="6863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8665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72" y="1430784"/>
            <a:ext cx="10058400" cy="5657850"/>
          </a:xfrm>
          <a:prstGeom prst="rect">
            <a:avLst/>
          </a:prstGeom>
        </p:spPr>
      </p:pic>
      <p:pic>
        <p:nvPicPr>
          <p:cNvPr id="4" name="Imagem 4" descr="Padrão do plano de fundo&#10;&#10;Descrição gerada automaticamente">
            <a:extLst>
              <a:ext uri="{FF2B5EF4-FFF2-40B4-BE49-F238E27FC236}">
                <a16:creationId xmlns:a16="http://schemas.microsoft.com/office/drawing/2014/main" id="{3802307F-4AE7-3A0B-B20C-49BCFCED2A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97" y="-1390"/>
            <a:ext cx="12204138" cy="751293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158016" y="1172818"/>
            <a:ext cx="11882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132139"/>
                </a:solidFill>
              </a:rPr>
              <a:t>Utilização de painéis públicos ou restritos para o acompanhamento das metas nacionais</a:t>
            </a:r>
          </a:p>
        </p:txBody>
      </p:sp>
    </p:spTree>
    <p:extLst>
      <p:ext uri="{BB962C8B-B14F-4D97-AF65-F5344CB8AC3E}">
        <p14:creationId xmlns:p14="http://schemas.microsoft.com/office/powerpoint/2010/main" val="26838802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81" y="1200150"/>
            <a:ext cx="10058400" cy="5657850"/>
          </a:xfrm>
          <a:prstGeom prst="rect">
            <a:avLst/>
          </a:prstGeom>
        </p:spPr>
      </p:pic>
      <p:pic>
        <p:nvPicPr>
          <p:cNvPr id="4" name="Imagem 4" descr="Padrão do plano de fundo&#10;&#10;Descrição gerada automaticamente">
            <a:extLst>
              <a:ext uri="{FF2B5EF4-FFF2-40B4-BE49-F238E27FC236}">
                <a16:creationId xmlns:a16="http://schemas.microsoft.com/office/drawing/2014/main" id="{3802307F-4AE7-3A0B-B20C-49BCFCED2A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97" y="-1390"/>
            <a:ext cx="12204138" cy="751293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150000" y="833304"/>
            <a:ext cx="11882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132139"/>
                </a:solidFill>
              </a:rPr>
              <a:t>Percentual de apresentação dos fatores negativos: restrição orçamentária e falta de pessoal para o alcance das metas nacionais</a:t>
            </a:r>
          </a:p>
        </p:txBody>
      </p:sp>
    </p:spTree>
    <p:extLst>
      <p:ext uri="{BB962C8B-B14F-4D97-AF65-F5344CB8AC3E}">
        <p14:creationId xmlns:p14="http://schemas.microsoft.com/office/powerpoint/2010/main" val="32587858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4" descr="Padrão do plano de fundo&#10;&#10;Descrição gerada automaticamente">
            <a:extLst>
              <a:ext uri="{FF2B5EF4-FFF2-40B4-BE49-F238E27FC236}">
                <a16:creationId xmlns:a16="http://schemas.microsoft.com/office/drawing/2014/main" id="{3802307F-4AE7-3A0B-B20C-49BCFCED2A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97" y="-1390"/>
            <a:ext cx="12204138" cy="751293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-758557" y="2700905"/>
            <a:ext cx="137635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solidFill>
                  <a:srgbClr val="132139"/>
                </a:solidFill>
              </a:rPr>
              <a:t> </a:t>
            </a:r>
            <a:r>
              <a:rPr lang="pt-BR" sz="4000" b="1" dirty="0">
                <a:solidFill>
                  <a:srgbClr val="132139"/>
                </a:solidFill>
              </a:rPr>
              <a:t>APRENDIZAGEM NA EXECUÇÃO DAS METAS NACIONAIS </a:t>
            </a:r>
          </a:p>
          <a:p>
            <a:pPr algn="ctr"/>
            <a:r>
              <a:rPr lang="pt-BR" sz="4000" b="1" dirty="0">
                <a:solidFill>
                  <a:srgbClr val="132139"/>
                </a:solidFill>
              </a:rPr>
              <a:t>DO PODER JUDICIÁRIO 2020 </a:t>
            </a:r>
          </a:p>
        </p:txBody>
      </p:sp>
    </p:spTree>
    <p:extLst>
      <p:ext uri="{BB962C8B-B14F-4D97-AF65-F5344CB8AC3E}">
        <p14:creationId xmlns:p14="http://schemas.microsoft.com/office/powerpoint/2010/main" val="26688361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4" descr="Padrão do plano de fundo&#10;&#10;Descrição gerada automaticamente">
            <a:extLst>
              <a:ext uri="{FF2B5EF4-FFF2-40B4-BE49-F238E27FC236}">
                <a16:creationId xmlns:a16="http://schemas.microsoft.com/office/drawing/2014/main" id="{3802307F-4AE7-3A0B-B20C-49BCFCED2A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97" y="-1390"/>
            <a:ext cx="12204138" cy="751293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-782399" y="1068048"/>
            <a:ext cx="137635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132139"/>
                </a:solidFill>
              </a:rPr>
              <a:t>COMPLEXIDADE DE EXECUÇÃO DAS METAS NACIONAIS</a:t>
            </a:r>
            <a:endParaRPr lang="pt-BR" sz="2800" dirty="0">
              <a:solidFill>
                <a:srgbClr val="132139"/>
              </a:solidFill>
            </a:endParaRPr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1864076046"/>
              </p:ext>
            </p:extLst>
          </p:nvPr>
        </p:nvGraphicFramePr>
        <p:xfrm>
          <a:off x="2135610" y="1909414"/>
          <a:ext cx="8184047" cy="4836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498463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4" descr="Padrão do plano de fundo&#10;&#10;Descrição gerada automaticamente">
            <a:extLst>
              <a:ext uri="{FF2B5EF4-FFF2-40B4-BE49-F238E27FC236}">
                <a16:creationId xmlns:a16="http://schemas.microsoft.com/office/drawing/2014/main" id="{3802307F-4AE7-3A0B-B20C-49BCFCED2A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97" y="-1390"/>
            <a:ext cx="12204138" cy="751293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-782399" y="1068048"/>
            <a:ext cx="137635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132139"/>
                </a:solidFill>
              </a:rPr>
              <a:t>COMPLEXIDADE DE EXECUÇÃO DAS METAS NACIONAIS</a:t>
            </a:r>
            <a:endParaRPr lang="pt-BR" sz="2800" dirty="0">
              <a:solidFill>
                <a:srgbClr val="132139"/>
              </a:solidFill>
            </a:endParaRP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E0F82D7B-897F-4A87-955F-0401E9DA662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8000896"/>
              </p:ext>
            </p:extLst>
          </p:nvPr>
        </p:nvGraphicFramePr>
        <p:xfrm>
          <a:off x="2939143" y="1909413"/>
          <a:ext cx="7315200" cy="44260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127279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4" descr="Padrão do plano de fundo&#10;&#10;Descrição gerada automaticamente">
            <a:extLst>
              <a:ext uri="{FF2B5EF4-FFF2-40B4-BE49-F238E27FC236}">
                <a16:creationId xmlns:a16="http://schemas.microsoft.com/office/drawing/2014/main" id="{3802307F-4AE7-3A0B-B20C-49BCFCED2A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97" y="-1390"/>
            <a:ext cx="12204138" cy="751293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-782399" y="1068048"/>
            <a:ext cx="137635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132139"/>
                </a:solidFill>
              </a:rPr>
              <a:t>COMPLEXIDADE DE EXECUÇÃO DAS METAS NACIONAIS</a:t>
            </a:r>
            <a:endParaRPr lang="pt-BR" sz="2800" dirty="0">
              <a:solidFill>
                <a:srgbClr val="132139"/>
              </a:solidFill>
            </a:endParaRPr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133294650"/>
              </p:ext>
            </p:extLst>
          </p:nvPr>
        </p:nvGraphicFramePr>
        <p:xfrm>
          <a:off x="2122714" y="1728769"/>
          <a:ext cx="8586107" cy="4783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098586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4" descr="Padrão do plano de fundo&#10;&#10;Descrição gerada automaticamente">
            <a:extLst>
              <a:ext uri="{FF2B5EF4-FFF2-40B4-BE49-F238E27FC236}">
                <a16:creationId xmlns:a16="http://schemas.microsoft.com/office/drawing/2014/main" id="{3802307F-4AE7-3A0B-B20C-49BCFCED2A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97" y="-1390"/>
            <a:ext cx="12204138" cy="751293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-782399" y="1068048"/>
            <a:ext cx="137635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0E0A28"/>
                </a:solidFill>
              </a:rPr>
              <a:t>COMPLEXIDADE DE EXECUÇÃO DAS METAS NACIONAIS</a:t>
            </a:r>
            <a:endParaRPr lang="pt-BR" sz="2800" dirty="0"/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1676097487"/>
              </p:ext>
            </p:extLst>
          </p:nvPr>
        </p:nvGraphicFramePr>
        <p:xfrm>
          <a:off x="2547258" y="1722314"/>
          <a:ext cx="8111898" cy="5053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182338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4" descr="Padrão do plano de fundo&#10;&#10;Descrição gerada automaticamente">
            <a:extLst>
              <a:ext uri="{FF2B5EF4-FFF2-40B4-BE49-F238E27FC236}">
                <a16:creationId xmlns:a16="http://schemas.microsoft.com/office/drawing/2014/main" id="{3802307F-4AE7-3A0B-B20C-49BCFCED2A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97" y="-1390"/>
            <a:ext cx="12204138" cy="751293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-782399" y="1068048"/>
            <a:ext cx="137635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0E0A28"/>
                </a:solidFill>
              </a:rPr>
              <a:t>COMPLEXIDADE DE EXECUÇÃO DAS METAS NACIONAIS</a:t>
            </a:r>
            <a:endParaRPr lang="pt-BR" sz="2800" dirty="0"/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520335488"/>
              </p:ext>
            </p:extLst>
          </p:nvPr>
        </p:nvGraphicFramePr>
        <p:xfrm>
          <a:off x="2579914" y="1591268"/>
          <a:ext cx="7230155" cy="50394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352088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4" descr="Padrão do plano de fundo&#10;&#10;Descrição gerada automaticamente">
            <a:extLst>
              <a:ext uri="{FF2B5EF4-FFF2-40B4-BE49-F238E27FC236}">
                <a16:creationId xmlns:a16="http://schemas.microsoft.com/office/drawing/2014/main" id="{3802307F-4AE7-3A0B-B20C-49BCFCED2A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97" y="-1390"/>
            <a:ext cx="12204138" cy="751293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-782399" y="1068048"/>
            <a:ext cx="137635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0E0A28"/>
                </a:solidFill>
              </a:rPr>
              <a:t>COMPLEXIDADE DE EXECUÇÃO DAS METAS NACIONAIS</a:t>
            </a:r>
            <a:endParaRPr lang="pt-BR" sz="2800" dirty="0"/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3798584414"/>
              </p:ext>
            </p:extLst>
          </p:nvPr>
        </p:nvGraphicFramePr>
        <p:xfrm>
          <a:off x="2351315" y="1909413"/>
          <a:ext cx="8056108" cy="46379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70590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4" descr="Padrão do plano de fundo&#10;&#10;Descrição gerada automaticamente">
            <a:extLst>
              <a:ext uri="{FF2B5EF4-FFF2-40B4-BE49-F238E27FC236}">
                <a16:creationId xmlns:a16="http://schemas.microsoft.com/office/drawing/2014/main" id="{3802307F-4AE7-3A0B-B20C-49BCFCED2A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97" y="-1390"/>
            <a:ext cx="12204138" cy="751293"/>
          </a:xfrm>
          <a:prstGeom prst="rect">
            <a:avLst/>
          </a:prstGeom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942390" y="1081041"/>
            <a:ext cx="10515600" cy="1015728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>
                <a:solidFill>
                  <a:srgbClr val="132139"/>
                </a:solidFill>
              </a:rPr>
              <a:t>FATORES QUE IMPACTARAM NO DESEMPENHO DOS TRIBUNAIS</a:t>
            </a:r>
            <a:endParaRPr lang="pt-BR" sz="2800" dirty="0">
              <a:solidFill>
                <a:srgbClr val="132139"/>
              </a:solidFill>
            </a:endParaRP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18BA8BB2-F842-4E68-82DA-15DBE50F14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08621110"/>
              </p:ext>
            </p:extLst>
          </p:nvPr>
        </p:nvGraphicFramePr>
        <p:xfrm>
          <a:off x="1633371" y="1964422"/>
          <a:ext cx="8954418" cy="43028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01749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109CA9CE-0982-A4D9-14A4-243EF4EE6103}"/>
              </a:ext>
            </a:extLst>
          </p:cNvPr>
          <p:cNvSpPr txBox="1"/>
          <p:nvPr/>
        </p:nvSpPr>
        <p:spPr>
          <a:xfrm>
            <a:off x="1493210" y="2552252"/>
            <a:ext cx="921232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>
                <a:solidFill>
                  <a:srgbClr val="132139"/>
                </a:solidFill>
                <a:effectLst/>
                <a:latin typeface="bEBAS NEUE BOLD"/>
                <a:ea typeface="Century Gothic" panose="020B0502020202020204" pitchFamily="34" charset="0"/>
                <a:cs typeface="Times New Roman" panose="02020603050405020304" pitchFamily="18" charset="0"/>
              </a:rPr>
              <a:t>Relatório de Acompanhamento </a:t>
            </a:r>
          </a:p>
          <a:p>
            <a:pPr algn="ctr"/>
            <a:r>
              <a:rPr lang="pt-BR" sz="4800" b="1" dirty="0">
                <a:solidFill>
                  <a:srgbClr val="132139"/>
                </a:solidFill>
                <a:effectLst/>
                <a:latin typeface="bEBAS NEUE BOLD"/>
                <a:ea typeface="Century Gothic" panose="020B0502020202020204" pitchFamily="34" charset="0"/>
                <a:cs typeface="Times New Roman" panose="02020603050405020304" pitchFamily="18" charset="0"/>
              </a:rPr>
              <a:t>da Estratégia Nacional do Poder 2021-2026 </a:t>
            </a:r>
          </a:p>
          <a:p>
            <a:pPr algn="ctr"/>
            <a:r>
              <a:rPr lang="pt-BR" sz="4800" b="1" dirty="0">
                <a:solidFill>
                  <a:schemeClr val="accent2">
                    <a:lumMod val="75000"/>
                  </a:schemeClr>
                </a:solidFill>
                <a:effectLst/>
                <a:latin typeface="bEBAS NEUE BOLD"/>
                <a:ea typeface="Century Gothic" panose="020B0502020202020204" pitchFamily="34" charset="0"/>
                <a:cs typeface="Times New Roman" panose="02020603050405020304" pitchFamily="18" charset="0"/>
              </a:rPr>
              <a:t>referência 2021</a:t>
            </a:r>
            <a:endParaRPr lang="pt-BR" sz="4800" dirty="0">
              <a:solidFill>
                <a:schemeClr val="accent2">
                  <a:lumMod val="75000"/>
                </a:schemeClr>
              </a:solidFill>
              <a:effectLst/>
              <a:latin typeface="bEBAS NEUE BOLD"/>
              <a:ea typeface="Century Gothic" panose="020B0502020202020204" pitchFamily="34" charset="0"/>
              <a:cs typeface="Times New Roman" panose="02020603050405020304" pitchFamily="18" charset="0"/>
            </a:endParaRPr>
          </a:p>
          <a:p>
            <a:endParaRPr lang="pt-BR" sz="2800" dirty="0">
              <a:latin typeface="bEBAS NEUE BOLD"/>
            </a:endParaRPr>
          </a:p>
        </p:txBody>
      </p:sp>
      <p:pic>
        <p:nvPicPr>
          <p:cNvPr id="5" name="Imagem 4" descr="Padrão do plano de fundo&#10;&#10;Descrição gerada automaticamente">
            <a:extLst>
              <a:ext uri="{FF2B5EF4-FFF2-40B4-BE49-F238E27FC236}">
                <a16:creationId xmlns:a16="http://schemas.microsoft.com/office/drawing/2014/main" id="{3802307F-4AE7-3A0B-B20C-49BCFCED2A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97" y="-1390"/>
            <a:ext cx="12204138" cy="751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4301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4" descr="Padrão do plano de fundo&#10;&#10;Descrição gerada automaticamente">
            <a:extLst>
              <a:ext uri="{FF2B5EF4-FFF2-40B4-BE49-F238E27FC236}">
                <a16:creationId xmlns:a16="http://schemas.microsoft.com/office/drawing/2014/main" id="{3802307F-4AE7-3A0B-B20C-49BCFCED2A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97" y="-1390"/>
            <a:ext cx="12204138" cy="751293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66502" y="749903"/>
            <a:ext cx="10365971" cy="940785"/>
          </a:xfrm>
        </p:spPr>
        <p:txBody>
          <a:bodyPr>
            <a:normAutofit/>
          </a:bodyPr>
          <a:lstStyle/>
          <a:p>
            <a:br>
              <a:rPr lang="pt-BR" sz="2800" dirty="0"/>
            </a:br>
            <a:endParaRPr lang="pt-BR" sz="2800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532761" y="1690688"/>
            <a:ext cx="11133221" cy="4351338"/>
          </a:xfrm>
        </p:spPr>
        <p:txBody>
          <a:bodyPr/>
          <a:lstStyle/>
          <a:p>
            <a:pPr marL="0" indent="0">
              <a:buNone/>
            </a:pPr>
            <a:r>
              <a:rPr lang="pt-BR" b="1" dirty="0">
                <a:solidFill>
                  <a:schemeClr val="bg1"/>
                </a:solidFill>
              </a:rPr>
              <a:t>Metas Nacionais - 2020</a:t>
            </a:r>
          </a:p>
          <a:p>
            <a:pPr marL="0" indent="0" algn="ctr">
              <a:buNone/>
            </a:pPr>
            <a:endParaRPr lang="pt-BR" sz="4000" b="1" dirty="0"/>
          </a:p>
          <a:p>
            <a:pPr marL="0" indent="0" algn="ctr">
              <a:buNone/>
            </a:pPr>
            <a:r>
              <a:rPr lang="pt-BR" sz="4800" b="1" dirty="0">
                <a:solidFill>
                  <a:srgbClr val="132139"/>
                </a:solidFill>
                <a:latin typeface="bEBAS NEUE BOLD"/>
                <a:ea typeface="Century Gothic" panose="020B0502020202020204" pitchFamily="34" charset="0"/>
                <a:cs typeface="Times New Roman" panose="02020603050405020304" pitchFamily="18" charset="0"/>
              </a:rPr>
              <a:t>Resultados das Metas Nacionais do Poder Judiciário</a:t>
            </a:r>
          </a:p>
          <a:p>
            <a:pPr marL="0" indent="0" algn="ctr">
              <a:buNone/>
            </a:pPr>
            <a:r>
              <a:rPr lang="pt-BR" sz="4800" b="1" dirty="0">
                <a:solidFill>
                  <a:srgbClr val="132139"/>
                </a:solidFill>
                <a:latin typeface="bEBAS NEUE BOLD"/>
                <a:ea typeface="Century Gothic" panose="020B0502020202020204" pitchFamily="34" charset="0"/>
                <a:cs typeface="Times New Roman" panose="02020603050405020304" pitchFamily="18" charset="0"/>
              </a:rPr>
              <a:t> 2021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907882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4" descr="Padrão do plano de fundo&#10;&#10;Descrição gerada automaticamente">
            <a:extLst>
              <a:ext uri="{FF2B5EF4-FFF2-40B4-BE49-F238E27FC236}">
                <a16:creationId xmlns:a16="http://schemas.microsoft.com/office/drawing/2014/main" id="{3802307F-4AE7-3A0B-B20C-49BCFCED2A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97" y="-1390"/>
            <a:ext cx="12204138" cy="751293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B4AD5FD1-FA8E-0184-BE60-22A9A480D6BD}"/>
              </a:ext>
            </a:extLst>
          </p:cNvPr>
          <p:cNvSpPr txBox="1"/>
          <p:nvPr/>
        </p:nvSpPr>
        <p:spPr>
          <a:xfrm>
            <a:off x="5129073" y="0"/>
            <a:ext cx="19338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solidFill>
                  <a:schemeClr val="bg1"/>
                </a:solidFill>
              </a:rPr>
              <a:t>Meta 1</a:t>
            </a:r>
          </a:p>
        </p:txBody>
      </p:sp>
      <p:graphicFrame>
        <p:nvGraphicFramePr>
          <p:cNvPr id="3" name="Tabela 4">
            <a:extLst>
              <a:ext uri="{FF2B5EF4-FFF2-40B4-BE49-F238E27FC236}">
                <a16:creationId xmlns:a16="http://schemas.microsoft.com/office/drawing/2014/main" id="{BEA7290C-3B3C-F51D-DCD3-981A62679D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3810954"/>
              </p:ext>
            </p:extLst>
          </p:nvPr>
        </p:nvGraphicFramePr>
        <p:xfrm>
          <a:off x="1448045" y="1787124"/>
          <a:ext cx="9295907" cy="44966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5736">
                  <a:extLst>
                    <a:ext uri="{9D8B030D-6E8A-4147-A177-3AD203B41FA5}">
                      <a16:colId xmlns:a16="http://schemas.microsoft.com/office/drawing/2014/main" val="3742624765"/>
                    </a:ext>
                  </a:extLst>
                </a:gridCol>
                <a:gridCol w="2592280">
                  <a:extLst>
                    <a:ext uri="{9D8B030D-6E8A-4147-A177-3AD203B41FA5}">
                      <a16:colId xmlns:a16="http://schemas.microsoft.com/office/drawing/2014/main" val="1493490532"/>
                    </a:ext>
                  </a:extLst>
                </a:gridCol>
                <a:gridCol w="2547891">
                  <a:extLst>
                    <a:ext uri="{9D8B030D-6E8A-4147-A177-3AD203B41FA5}">
                      <a16:colId xmlns:a16="http://schemas.microsoft.com/office/drawing/2014/main" val="3992519481"/>
                    </a:ext>
                  </a:extLst>
                </a:gridCol>
              </a:tblGrid>
              <a:tr h="442050">
                <a:tc>
                  <a:txBody>
                    <a:bodyPr/>
                    <a:lstStyle/>
                    <a:p>
                      <a:r>
                        <a:rPr lang="pt-BR" sz="2800" dirty="0"/>
                        <a:t>Tribunal/Segmento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800" dirty="0"/>
                        <a:t>Distribuídos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800" dirty="0"/>
                        <a:t>Julgados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0304377"/>
                  </a:ext>
                </a:extLst>
              </a:tr>
              <a:tr h="442050"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u="none" strike="noStrike" dirty="0">
                          <a:effectLst/>
                        </a:rPr>
                        <a:t>Superior Tribunal de Justiça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400" u="none" strike="noStrike" dirty="0">
                          <a:effectLst/>
                        </a:rPr>
                        <a:t>         399.098 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400" u="none" strike="noStrike">
                          <a:effectLst/>
                        </a:rPr>
                        <a:t>         395.433 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61987079"/>
                  </a:ext>
                </a:extLst>
              </a:tr>
              <a:tr h="442050"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u="none" strike="noStrike" dirty="0">
                          <a:effectLst/>
                        </a:rPr>
                        <a:t>Superior Tribunal Militar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400" u="none" strike="noStrike" dirty="0">
                          <a:effectLst/>
                        </a:rPr>
                        <a:t>              1.554 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400" u="none" strike="noStrike">
                          <a:effectLst/>
                        </a:rPr>
                        <a:t>              1.905 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47817976"/>
                  </a:ext>
                </a:extLst>
              </a:tr>
              <a:tr h="442050"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u="none" strike="noStrike" dirty="0">
                          <a:effectLst/>
                        </a:rPr>
                        <a:t>Tribunal Superior do Trabalho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400" u="none" strike="noStrike">
                          <a:effectLst/>
                        </a:rPr>
                        <a:t>         293.212 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400" u="none" strike="noStrike" dirty="0">
                          <a:effectLst/>
                        </a:rPr>
                        <a:t>         281.083 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90401897"/>
                  </a:ext>
                </a:extLst>
              </a:tr>
              <a:tr h="442050"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u="none" strike="noStrike" dirty="0">
                          <a:effectLst/>
                        </a:rPr>
                        <a:t>Eleitoral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400" u="none" strike="noStrike" dirty="0">
                          <a:effectLst/>
                        </a:rPr>
                        <a:t>         605.420 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400" u="none" strike="noStrike" dirty="0">
                          <a:effectLst/>
                        </a:rPr>
                        <a:t>         568.517 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03909631"/>
                  </a:ext>
                </a:extLst>
              </a:tr>
              <a:tr h="442050"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u="none" strike="noStrike">
                          <a:effectLst/>
                        </a:rPr>
                        <a:t>Estadual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400" u="none" strike="noStrike" dirty="0">
                          <a:effectLst/>
                        </a:rPr>
                        <a:t>   11.166.581 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400" u="none" strike="noStrike" dirty="0">
                          <a:effectLst/>
                        </a:rPr>
                        <a:t>   11.242.587 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81752630"/>
                  </a:ext>
                </a:extLst>
              </a:tr>
              <a:tr h="442050"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u="none" strike="noStrike">
                          <a:effectLst/>
                        </a:rPr>
                        <a:t>Federal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400" u="none" strike="noStrike" dirty="0">
                          <a:effectLst/>
                        </a:rPr>
                        <a:t>     3.403.253 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400" u="none" strike="noStrike" dirty="0">
                          <a:effectLst/>
                        </a:rPr>
                        <a:t>     3.023.165 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36724840"/>
                  </a:ext>
                </a:extLst>
              </a:tr>
              <a:tr h="442050"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u="none" strike="noStrike">
                          <a:effectLst/>
                        </a:rPr>
                        <a:t>Militar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400" u="none" strike="noStrike" dirty="0">
                          <a:effectLst/>
                        </a:rPr>
                        <a:t>              3.121 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400" u="none" strike="noStrike" dirty="0">
                          <a:effectLst/>
                        </a:rPr>
                        <a:t>              3.313 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82329008"/>
                  </a:ext>
                </a:extLst>
              </a:tr>
              <a:tr h="442050"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u="none" strike="noStrike">
                          <a:effectLst/>
                        </a:rPr>
                        <a:t>Trabalho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400" u="none" strike="noStrike" dirty="0">
                          <a:effectLst/>
                        </a:rPr>
                        <a:t>     2.289.601 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400" u="none" strike="noStrike" dirty="0">
                          <a:effectLst/>
                        </a:rPr>
                        <a:t>     2.229.291 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88151653"/>
                  </a:ext>
                </a:extLst>
              </a:tr>
              <a:tr h="442050"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u="none" strike="noStrike" dirty="0">
                          <a:effectLst/>
                        </a:rPr>
                        <a:t>Total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u="none" strike="noStrike" dirty="0">
                          <a:effectLst/>
                        </a:rPr>
                        <a:t>   18.161.840 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u="none" strike="noStrike" dirty="0">
                          <a:effectLst/>
                        </a:rPr>
                        <a:t>   17.745.294 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93447117"/>
                  </a:ext>
                </a:extLst>
              </a:tr>
            </a:tbl>
          </a:graphicData>
        </a:graphic>
      </p:graphicFrame>
      <p:sp>
        <p:nvSpPr>
          <p:cNvPr id="5" name="Título 2">
            <a:extLst>
              <a:ext uri="{FF2B5EF4-FFF2-40B4-BE49-F238E27FC236}">
                <a16:creationId xmlns:a16="http://schemas.microsoft.com/office/drawing/2014/main" id="{858661CE-5D40-5518-F1FD-BA75301D6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02" y="749903"/>
            <a:ext cx="10365971" cy="940785"/>
          </a:xfrm>
        </p:spPr>
        <p:txBody>
          <a:bodyPr>
            <a:normAutofit/>
          </a:bodyPr>
          <a:lstStyle/>
          <a:p>
            <a:r>
              <a:rPr lang="pt-BR" sz="2800" b="1" dirty="0">
                <a:solidFill>
                  <a:srgbClr val="132139"/>
                </a:solidFill>
                <a:latin typeface="+mn-lt"/>
                <a:ea typeface="+mn-ea"/>
                <a:cs typeface="+mn-cs"/>
              </a:rPr>
              <a:t>Meta 1 - Julgar mais processos que os distribuídos </a:t>
            </a:r>
          </a:p>
        </p:txBody>
      </p:sp>
    </p:spTree>
    <p:extLst>
      <p:ext uri="{BB962C8B-B14F-4D97-AF65-F5344CB8AC3E}">
        <p14:creationId xmlns:p14="http://schemas.microsoft.com/office/powerpoint/2010/main" val="41911323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4" descr="Padrão do plano de fundo&#10;&#10;Descrição gerada automaticamente">
            <a:extLst>
              <a:ext uri="{FF2B5EF4-FFF2-40B4-BE49-F238E27FC236}">
                <a16:creationId xmlns:a16="http://schemas.microsoft.com/office/drawing/2014/main" id="{3802307F-4AE7-3A0B-B20C-49BCFCED2A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97" y="-1390"/>
            <a:ext cx="12204138" cy="751293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B4AD5FD1-FA8E-0184-BE60-22A9A480D6BD}"/>
              </a:ext>
            </a:extLst>
          </p:cNvPr>
          <p:cNvSpPr txBox="1"/>
          <p:nvPr/>
        </p:nvSpPr>
        <p:spPr>
          <a:xfrm>
            <a:off x="5129073" y="0"/>
            <a:ext cx="19338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solidFill>
                  <a:schemeClr val="bg1"/>
                </a:solidFill>
              </a:rPr>
              <a:t>Meta 1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60586C5D-9A63-2725-D2A8-67355FC7FA50}"/>
              </a:ext>
            </a:extLst>
          </p:cNvPr>
          <p:cNvGraphicFramePr>
            <a:graphicFrameLocks/>
          </p:cNvGraphicFramePr>
          <p:nvPr/>
        </p:nvGraphicFramePr>
        <p:xfrm>
          <a:off x="1196265" y="1302798"/>
          <a:ext cx="9799468" cy="44765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326064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4" descr="Padrão do plano de fundo&#10;&#10;Descrição gerada automaticamente">
            <a:extLst>
              <a:ext uri="{FF2B5EF4-FFF2-40B4-BE49-F238E27FC236}">
                <a16:creationId xmlns:a16="http://schemas.microsoft.com/office/drawing/2014/main" id="{3802307F-4AE7-3A0B-B20C-49BCFCED2A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97" y="-1390"/>
            <a:ext cx="12204138" cy="751293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B4AD5FD1-FA8E-0184-BE60-22A9A480D6BD}"/>
              </a:ext>
            </a:extLst>
          </p:cNvPr>
          <p:cNvSpPr txBox="1"/>
          <p:nvPr/>
        </p:nvSpPr>
        <p:spPr>
          <a:xfrm>
            <a:off x="5129073" y="0"/>
            <a:ext cx="19338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solidFill>
                  <a:schemeClr val="bg1"/>
                </a:solidFill>
              </a:rPr>
              <a:t>Meta 2</a:t>
            </a:r>
          </a:p>
        </p:txBody>
      </p:sp>
      <p:graphicFrame>
        <p:nvGraphicFramePr>
          <p:cNvPr id="5" name="Tabela 5">
            <a:extLst>
              <a:ext uri="{FF2B5EF4-FFF2-40B4-BE49-F238E27FC236}">
                <a16:creationId xmlns:a16="http://schemas.microsoft.com/office/drawing/2014/main" id="{452C0EEC-FC75-DEE4-146A-5B6AB92371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233094"/>
              </p:ext>
            </p:extLst>
          </p:nvPr>
        </p:nvGraphicFramePr>
        <p:xfrm>
          <a:off x="1869954" y="1560195"/>
          <a:ext cx="8732456" cy="48710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06131">
                  <a:extLst>
                    <a:ext uri="{9D8B030D-6E8A-4147-A177-3AD203B41FA5}">
                      <a16:colId xmlns:a16="http://schemas.microsoft.com/office/drawing/2014/main" val="982734636"/>
                    </a:ext>
                  </a:extLst>
                </a:gridCol>
                <a:gridCol w="4026325">
                  <a:extLst>
                    <a:ext uri="{9D8B030D-6E8A-4147-A177-3AD203B41FA5}">
                      <a16:colId xmlns:a16="http://schemas.microsoft.com/office/drawing/2014/main" val="19440485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dirty="0"/>
                        <a:t>Tribunal/Segmento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/>
                        <a:t>Processos antigos julgados no ano de 2021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476591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pt-BR" sz="2800" u="none" strike="noStrike">
                          <a:effectLst/>
                        </a:rPr>
                        <a:t>Superior Tribunal de Justiça</a:t>
                      </a:r>
                      <a:endParaRPr lang="pt-BR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800" u="none" strike="noStrike" dirty="0">
                          <a:effectLst/>
                        </a:rPr>
                        <a:t>                 6.628 </a:t>
                      </a:r>
                      <a:endParaRPr lang="pt-BR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81718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pt-BR" sz="2800" u="none" strike="noStrike">
                          <a:effectLst/>
                        </a:rPr>
                        <a:t>Superior Tribunal Militar</a:t>
                      </a:r>
                      <a:endParaRPr lang="pt-BR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800" u="none" strike="noStrike" dirty="0">
                          <a:effectLst/>
                        </a:rPr>
                        <a:t>                     489 </a:t>
                      </a:r>
                      <a:endParaRPr lang="pt-BR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413087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pt-BR" sz="2800" u="none" strike="noStrike">
                          <a:effectLst/>
                        </a:rPr>
                        <a:t>Tribunal Superior do Trabalho</a:t>
                      </a:r>
                      <a:endParaRPr lang="pt-BR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800" u="none" strike="noStrike" dirty="0">
                          <a:effectLst/>
                        </a:rPr>
                        <a:t>               17.565 </a:t>
                      </a:r>
                      <a:endParaRPr lang="pt-BR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997775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pt-BR" sz="2800" u="none" strike="noStrike">
                          <a:effectLst/>
                        </a:rPr>
                        <a:t>Eleitoral</a:t>
                      </a:r>
                      <a:endParaRPr lang="pt-BR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800" u="none" strike="noStrike" dirty="0">
                          <a:effectLst/>
                        </a:rPr>
                        <a:t>                 8.634 </a:t>
                      </a:r>
                      <a:endParaRPr lang="pt-BR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404745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pt-BR" sz="2800" u="none" strike="noStrike">
                          <a:effectLst/>
                        </a:rPr>
                        <a:t>Estadual</a:t>
                      </a:r>
                      <a:endParaRPr lang="pt-BR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800" u="none" strike="noStrike" dirty="0">
                          <a:effectLst/>
                        </a:rPr>
                        <a:t>         1.090.925 </a:t>
                      </a:r>
                      <a:endParaRPr lang="pt-BR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652480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pt-BR" sz="2800" u="none" strike="noStrike">
                          <a:effectLst/>
                        </a:rPr>
                        <a:t>Federal</a:t>
                      </a:r>
                      <a:endParaRPr lang="pt-BR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800" u="none" strike="noStrike" dirty="0">
                          <a:effectLst/>
                        </a:rPr>
                        <a:t>             120.897 </a:t>
                      </a:r>
                      <a:endParaRPr lang="pt-BR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826906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pt-BR" sz="2800" u="none" strike="noStrike">
                          <a:effectLst/>
                        </a:rPr>
                        <a:t>Militar</a:t>
                      </a:r>
                      <a:endParaRPr lang="pt-BR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800" u="none" strike="noStrike" dirty="0">
                          <a:effectLst/>
                        </a:rPr>
                        <a:t>                     806 </a:t>
                      </a:r>
                      <a:endParaRPr lang="pt-BR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993913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pt-BR" sz="2800" u="none" strike="noStrike">
                          <a:effectLst/>
                        </a:rPr>
                        <a:t>Trabalho</a:t>
                      </a:r>
                      <a:endParaRPr lang="pt-BR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800" u="none" strike="noStrike" dirty="0">
                          <a:effectLst/>
                        </a:rPr>
                        <a:t>             255.092 </a:t>
                      </a:r>
                      <a:endParaRPr lang="pt-BR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016093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 dirty="0">
                          <a:effectLst/>
                        </a:rPr>
                        <a:t>Total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 dirty="0">
                          <a:effectLst/>
                        </a:rPr>
                        <a:t>         1.501.036 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87081086"/>
                  </a:ext>
                </a:extLst>
              </a:tr>
            </a:tbl>
          </a:graphicData>
        </a:graphic>
      </p:graphicFrame>
      <p:sp>
        <p:nvSpPr>
          <p:cNvPr id="6" name="Título 2">
            <a:extLst>
              <a:ext uri="{FF2B5EF4-FFF2-40B4-BE49-F238E27FC236}">
                <a16:creationId xmlns:a16="http://schemas.microsoft.com/office/drawing/2014/main" id="{61ED89AD-A584-C429-EB88-66F21A126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02" y="749903"/>
            <a:ext cx="10365971" cy="940785"/>
          </a:xfrm>
        </p:spPr>
        <p:txBody>
          <a:bodyPr>
            <a:normAutofit/>
          </a:bodyPr>
          <a:lstStyle/>
          <a:p>
            <a:r>
              <a:rPr lang="pt-BR" sz="2800" b="1" dirty="0">
                <a:solidFill>
                  <a:srgbClr val="132139"/>
                </a:solidFill>
                <a:latin typeface="+mn-lt"/>
                <a:ea typeface="+mn-ea"/>
                <a:cs typeface="+mn-cs"/>
              </a:rPr>
              <a:t>Meta 2- Julgar processos mais antigos</a:t>
            </a:r>
          </a:p>
        </p:txBody>
      </p:sp>
    </p:spTree>
    <p:extLst>
      <p:ext uri="{BB962C8B-B14F-4D97-AF65-F5344CB8AC3E}">
        <p14:creationId xmlns:p14="http://schemas.microsoft.com/office/powerpoint/2010/main" val="42339050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4" descr="Padrão do plano de fundo&#10;&#10;Descrição gerada automaticamente">
            <a:extLst>
              <a:ext uri="{FF2B5EF4-FFF2-40B4-BE49-F238E27FC236}">
                <a16:creationId xmlns:a16="http://schemas.microsoft.com/office/drawing/2014/main" id="{3802307F-4AE7-3A0B-B20C-49BCFCED2A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97" y="-1390"/>
            <a:ext cx="12204138" cy="751293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B4AD5FD1-FA8E-0184-BE60-22A9A480D6BD}"/>
              </a:ext>
            </a:extLst>
          </p:cNvPr>
          <p:cNvSpPr txBox="1"/>
          <p:nvPr/>
        </p:nvSpPr>
        <p:spPr>
          <a:xfrm>
            <a:off x="5129073" y="0"/>
            <a:ext cx="19338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solidFill>
                  <a:schemeClr val="bg1"/>
                </a:solidFill>
              </a:rPr>
              <a:t>Meta 2</a:t>
            </a:r>
          </a:p>
        </p:txBody>
      </p:sp>
      <p:graphicFrame>
        <p:nvGraphicFramePr>
          <p:cNvPr id="3" name="Tabela 4">
            <a:extLst>
              <a:ext uri="{FF2B5EF4-FFF2-40B4-BE49-F238E27FC236}">
                <a16:creationId xmlns:a16="http://schemas.microsoft.com/office/drawing/2014/main" id="{D9313DDA-F19A-5B0E-18CC-DAF7B0380912}"/>
              </a:ext>
            </a:extLst>
          </p:cNvPr>
          <p:cNvGraphicFramePr>
            <a:graphicFrameLocks noGrp="1"/>
          </p:cNvGraphicFramePr>
          <p:nvPr/>
        </p:nvGraphicFramePr>
        <p:xfrm>
          <a:off x="721895" y="861720"/>
          <a:ext cx="10852484" cy="58650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2464">
                  <a:extLst>
                    <a:ext uri="{9D8B030D-6E8A-4147-A177-3AD203B41FA5}">
                      <a16:colId xmlns:a16="http://schemas.microsoft.com/office/drawing/2014/main" val="508523967"/>
                    </a:ext>
                  </a:extLst>
                </a:gridCol>
                <a:gridCol w="2942029">
                  <a:extLst>
                    <a:ext uri="{9D8B030D-6E8A-4147-A177-3AD203B41FA5}">
                      <a16:colId xmlns:a16="http://schemas.microsoft.com/office/drawing/2014/main" val="4166714215"/>
                    </a:ext>
                  </a:extLst>
                </a:gridCol>
                <a:gridCol w="1771221">
                  <a:extLst>
                    <a:ext uri="{9D8B030D-6E8A-4147-A177-3AD203B41FA5}">
                      <a16:colId xmlns:a16="http://schemas.microsoft.com/office/drawing/2014/main" val="3163516710"/>
                    </a:ext>
                  </a:extLst>
                </a:gridCol>
                <a:gridCol w="2566770">
                  <a:extLst>
                    <a:ext uri="{9D8B030D-6E8A-4147-A177-3AD203B41FA5}">
                      <a16:colId xmlns:a16="http://schemas.microsoft.com/office/drawing/2014/main" val="3438311780"/>
                    </a:ext>
                  </a:extLst>
                </a:gridCol>
              </a:tblGrid>
              <a:tr h="611466">
                <a:tc>
                  <a:txBody>
                    <a:bodyPr/>
                    <a:lstStyle/>
                    <a:p>
                      <a:r>
                        <a:rPr lang="pt-BR" sz="1800" dirty="0"/>
                        <a:t>Tribunal/Segmento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dirty="0"/>
                        <a:t>Período de Referência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dirty="0"/>
                        <a:t>Julgar</a:t>
                      </a:r>
                      <a:r>
                        <a:rPr lang="pt-BR" sz="1800" baseline="0" dirty="0"/>
                        <a:t> pelo menos</a:t>
                      </a:r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dirty="0"/>
                        <a:t>Percentual de Cumprimento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0787827"/>
                  </a:ext>
                </a:extLst>
              </a:tr>
              <a:tr h="321979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STJ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Até 31/12/2016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96,66%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16522893"/>
                  </a:ext>
                </a:extLst>
              </a:tr>
              <a:tr h="321979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STJ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 2017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99,95%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41524793"/>
                  </a:ext>
                </a:extLst>
              </a:tr>
              <a:tr h="321979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STM (Auditorias</a:t>
                      </a:r>
                      <a:r>
                        <a:rPr lang="pt-BR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Militares)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até 31/12/2019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90,92%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72959047"/>
                  </a:ext>
                </a:extLst>
              </a:tr>
              <a:tr h="321979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STM (Tribunal)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até 31/12/2019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101,01%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11305594"/>
                  </a:ext>
                </a:extLst>
              </a:tr>
              <a:tr h="321979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TST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Até 31/12/2017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89,01%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11288072"/>
                  </a:ext>
                </a:extLst>
              </a:tr>
              <a:tr h="321979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TST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Até 31/12/2018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90,07%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03896233"/>
                  </a:ext>
                </a:extLst>
              </a:tr>
              <a:tr h="321979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Eleitoral (1º</a:t>
                      </a:r>
                      <a:r>
                        <a:rPr lang="pt-BR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 2º grau)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até 31/12/2019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65,85%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92035929"/>
                  </a:ext>
                </a:extLst>
              </a:tr>
              <a:tr h="395242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Estadual (1º grau)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Até 31/12/2017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93,24%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32436227"/>
                  </a:ext>
                </a:extLst>
              </a:tr>
              <a:tr h="321979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Estadual (2º grau)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Até 31/12/2018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117,62%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76869511"/>
                  </a:ext>
                </a:extLst>
              </a:tr>
              <a:tr h="321979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Estadual (Juizados e Turmas)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Até 31/12/2018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100,46%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58796242"/>
                  </a:ext>
                </a:extLst>
              </a:tr>
              <a:tr h="321979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Federal  (1º</a:t>
                      </a:r>
                      <a:r>
                        <a:rPr lang="pt-BR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 2º grau)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Até 31/12/2016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83,88%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16519213"/>
                  </a:ext>
                </a:extLst>
              </a:tr>
              <a:tr h="321979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Federal (1º</a:t>
                      </a:r>
                      <a:r>
                        <a:rPr lang="pt-BR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 2º grau)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 2017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102,46%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0565419"/>
                  </a:ext>
                </a:extLst>
              </a:tr>
              <a:tr h="321979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Federal (Juizados</a:t>
                      </a:r>
                      <a:r>
                        <a:rPr lang="pt-BR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 Turmas)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Até 31/12/2018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107,62%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19854897"/>
                  </a:ext>
                </a:extLst>
              </a:tr>
              <a:tr h="321979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Militar (2º grau)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até 31/12/2020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104,95%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48661895"/>
                  </a:ext>
                </a:extLst>
              </a:tr>
              <a:tr h="321979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Militar (Auditorias Militares)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até 31/12/2019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97,41%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95569952"/>
                  </a:ext>
                </a:extLst>
              </a:tr>
              <a:tr h="321979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Trabalho (1º</a:t>
                      </a:r>
                      <a:r>
                        <a:rPr lang="pt-BR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 2º grau)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até 31/12/2019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97,40%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208649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68297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4" descr="Padrão do plano de fundo&#10;&#10;Descrição gerada automaticamente">
            <a:extLst>
              <a:ext uri="{FF2B5EF4-FFF2-40B4-BE49-F238E27FC236}">
                <a16:creationId xmlns:a16="http://schemas.microsoft.com/office/drawing/2014/main" id="{3802307F-4AE7-3A0B-B20C-49BCFCED2A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97" y="-1390"/>
            <a:ext cx="12204138" cy="751293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66502" y="749903"/>
            <a:ext cx="10365971" cy="940785"/>
          </a:xfrm>
        </p:spPr>
        <p:txBody>
          <a:bodyPr>
            <a:normAutofit/>
          </a:bodyPr>
          <a:lstStyle/>
          <a:p>
            <a:r>
              <a:rPr lang="pt-BR" sz="2800" b="1" dirty="0">
                <a:solidFill>
                  <a:srgbClr val="132139"/>
                </a:solidFill>
                <a:latin typeface="+mn-lt"/>
                <a:ea typeface="+mn-ea"/>
                <a:cs typeface="+mn-cs"/>
              </a:rPr>
              <a:t>Meta 3 – Estimular a Conciliação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 dirty="0"/>
          </a:p>
          <a:p>
            <a:endParaRPr lang="pt-BR" dirty="0"/>
          </a:p>
        </p:txBody>
      </p:sp>
      <p:graphicFrame>
        <p:nvGraphicFramePr>
          <p:cNvPr id="2" name="Tabela 5">
            <a:extLst>
              <a:ext uri="{FF2B5EF4-FFF2-40B4-BE49-F238E27FC236}">
                <a16:creationId xmlns:a16="http://schemas.microsoft.com/office/drawing/2014/main" id="{6D421D72-E69F-65A8-4510-6BA05E657674}"/>
              </a:ext>
            </a:extLst>
          </p:cNvPr>
          <p:cNvGraphicFramePr>
            <a:graphicFrameLocks noGrp="1"/>
          </p:cNvGraphicFramePr>
          <p:nvPr/>
        </p:nvGraphicFramePr>
        <p:xfrm>
          <a:off x="586127" y="1541070"/>
          <a:ext cx="11019745" cy="48639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3949">
                  <a:extLst>
                    <a:ext uri="{9D8B030D-6E8A-4147-A177-3AD203B41FA5}">
                      <a16:colId xmlns:a16="http://schemas.microsoft.com/office/drawing/2014/main" val="3459092897"/>
                    </a:ext>
                  </a:extLst>
                </a:gridCol>
                <a:gridCol w="2203949">
                  <a:extLst>
                    <a:ext uri="{9D8B030D-6E8A-4147-A177-3AD203B41FA5}">
                      <a16:colId xmlns:a16="http://schemas.microsoft.com/office/drawing/2014/main" val="52162409"/>
                    </a:ext>
                  </a:extLst>
                </a:gridCol>
                <a:gridCol w="2203949">
                  <a:extLst>
                    <a:ext uri="{9D8B030D-6E8A-4147-A177-3AD203B41FA5}">
                      <a16:colId xmlns:a16="http://schemas.microsoft.com/office/drawing/2014/main" val="1429132049"/>
                    </a:ext>
                  </a:extLst>
                </a:gridCol>
                <a:gridCol w="2203949">
                  <a:extLst>
                    <a:ext uri="{9D8B030D-6E8A-4147-A177-3AD203B41FA5}">
                      <a16:colId xmlns:a16="http://schemas.microsoft.com/office/drawing/2014/main" val="1208759685"/>
                    </a:ext>
                  </a:extLst>
                </a:gridCol>
                <a:gridCol w="2203949">
                  <a:extLst>
                    <a:ext uri="{9D8B030D-6E8A-4147-A177-3AD203B41FA5}">
                      <a16:colId xmlns:a16="http://schemas.microsoft.com/office/drawing/2014/main" val="1811951552"/>
                    </a:ext>
                  </a:extLst>
                </a:gridCol>
              </a:tblGrid>
              <a:tr h="523708">
                <a:tc rowSpan="2">
                  <a:txBody>
                    <a:bodyPr/>
                    <a:lstStyle/>
                    <a:p>
                      <a:pPr algn="ctr"/>
                      <a:r>
                        <a:rPr lang="pt-BR" sz="2800" b="1" dirty="0">
                          <a:solidFill>
                            <a:schemeClr val="bg1"/>
                          </a:solidFill>
                        </a:rPr>
                        <a:t>Segmento</a:t>
                      </a: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pt-BR" sz="2800" b="1" dirty="0">
                          <a:solidFill>
                            <a:schemeClr val="bg1"/>
                          </a:solidFill>
                        </a:rPr>
                        <a:t>Conciliações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t-BR" sz="2800" b="1" dirty="0">
                          <a:solidFill>
                            <a:schemeClr val="bg1"/>
                          </a:solidFill>
                        </a:rPr>
                        <a:t>Percentual de cumprimento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62685944"/>
                  </a:ext>
                </a:extLst>
              </a:tr>
              <a:tr h="922657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b="1" dirty="0" err="1">
                          <a:solidFill>
                            <a:schemeClr val="bg1"/>
                          </a:solidFill>
                        </a:rPr>
                        <a:t>Pré</a:t>
                      </a:r>
                      <a:r>
                        <a:rPr lang="pt-BR" sz="2800" b="1" dirty="0">
                          <a:solidFill>
                            <a:schemeClr val="bg1"/>
                          </a:solidFill>
                        </a:rPr>
                        <a:t>-processuais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b="1" dirty="0">
                          <a:solidFill>
                            <a:schemeClr val="bg1"/>
                          </a:solidFill>
                        </a:rPr>
                        <a:t>Processuais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b="1" dirty="0">
                          <a:solidFill>
                            <a:schemeClr val="bg1"/>
                          </a:solidFill>
                        </a:rPr>
                        <a:t>Total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4781901"/>
                  </a:ext>
                </a:extLst>
              </a:tr>
              <a:tr h="848842">
                <a:tc>
                  <a:txBody>
                    <a:bodyPr/>
                    <a:lstStyle/>
                    <a:p>
                      <a:pPr algn="l" fontAlgn="b"/>
                      <a:r>
                        <a:rPr lang="pt-BR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Estadual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202.084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1.405.289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1.607.373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95,13%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04521508"/>
                  </a:ext>
                </a:extLst>
              </a:tr>
              <a:tr h="848842">
                <a:tc>
                  <a:txBody>
                    <a:bodyPr/>
                    <a:lstStyle/>
                    <a:p>
                      <a:pPr algn="l" fontAlgn="b"/>
                      <a:r>
                        <a:rPr lang="pt-BR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Federal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1.719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354.175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355.894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149,79%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18634874"/>
                  </a:ext>
                </a:extLst>
              </a:tr>
              <a:tr h="848842">
                <a:tc>
                  <a:txBody>
                    <a:bodyPr/>
                    <a:lstStyle/>
                    <a:p>
                      <a:pPr algn="l" fontAlgn="b"/>
                      <a:r>
                        <a:rPr lang="pt-BR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Trabalho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670.216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670.216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103,16%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91988797"/>
                  </a:ext>
                </a:extLst>
              </a:tr>
              <a:tr h="848842"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203.803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2.429.680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2.633.483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49695140"/>
                  </a:ext>
                </a:extLst>
              </a:tr>
            </a:tbl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id="{149BB3D6-2687-D8A6-F219-8234036CF8F2}"/>
              </a:ext>
            </a:extLst>
          </p:cNvPr>
          <p:cNvSpPr txBox="1"/>
          <p:nvPr/>
        </p:nvSpPr>
        <p:spPr>
          <a:xfrm>
            <a:off x="5129073" y="0"/>
            <a:ext cx="19338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solidFill>
                  <a:schemeClr val="bg1"/>
                </a:solidFill>
              </a:rPr>
              <a:t>Meta 3</a:t>
            </a:r>
          </a:p>
        </p:txBody>
      </p:sp>
    </p:spTree>
    <p:extLst>
      <p:ext uri="{BB962C8B-B14F-4D97-AF65-F5344CB8AC3E}">
        <p14:creationId xmlns:p14="http://schemas.microsoft.com/office/powerpoint/2010/main" val="14924827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4" descr="Padrão do plano de fundo&#10;&#10;Descrição gerada automaticamente">
            <a:extLst>
              <a:ext uri="{FF2B5EF4-FFF2-40B4-BE49-F238E27FC236}">
                <a16:creationId xmlns:a16="http://schemas.microsoft.com/office/drawing/2014/main" id="{3802307F-4AE7-3A0B-B20C-49BCFCED2A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97" y="-1390"/>
            <a:ext cx="12204138" cy="751293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86166" y="946509"/>
            <a:ext cx="10848110" cy="1075722"/>
          </a:xfrm>
        </p:spPr>
        <p:txBody>
          <a:bodyPr>
            <a:noAutofit/>
          </a:bodyPr>
          <a:lstStyle/>
          <a:p>
            <a:r>
              <a:rPr lang="pt-BR" sz="2800" b="1" dirty="0">
                <a:solidFill>
                  <a:srgbClr val="132139"/>
                </a:solidFill>
                <a:latin typeface="+mn-lt"/>
                <a:ea typeface="+mn-ea"/>
                <a:cs typeface="+mn-cs"/>
              </a:rPr>
              <a:t>Meta 4- Priorizar o julgamento dos processos relativos aos crimes contra a Administração Pública, à improbidade administrativa e aos ilícitos eleitorais 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 dirty="0"/>
          </a:p>
          <a:p>
            <a:endParaRPr lang="pt-BR" dirty="0"/>
          </a:p>
        </p:txBody>
      </p:sp>
      <p:graphicFrame>
        <p:nvGraphicFramePr>
          <p:cNvPr id="6" name="Gráfico 5"/>
          <p:cNvGraphicFramePr>
            <a:graphicFrameLocks/>
          </p:cNvGraphicFramePr>
          <p:nvPr/>
        </p:nvGraphicFramePr>
        <p:xfrm>
          <a:off x="2426676" y="2022231"/>
          <a:ext cx="7192109" cy="39653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CaixaDeTexto 6">
            <a:extLst>
              <a:ext uri="{FF2B5EF4-FFF2-40B4-BE49-F238E27FC236}">
                <a16:creationId xmlns:a16="http://schemas.microsoft.com/office/drawing/2014/main" id="{45895792-3042-CD7F-9D81-A7AA0B45761F}"/>
              </a:ext>
            </a:extLst>
          </p:cNvPr>
          <p:cNvSpPr txBox="1"/>
          <p:nvPr/>
        </p:nvSpPr>
        <p:spPr>
          <a:xfrm>
            <a:off x="5129073" y="0"/>
            <a:ext cx="19338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solidFill>
                  <a:schemeClr val="bg1"/>
                </a:solidFill>
              </a:rPr>
              <a:t>Meta 4</a:t>
            </a:r>
          </a:p>
        </p:txBody>
      </p:sp>
    </p:spTree>
    <p:extLst>
      <p:ext uri="{BB962C8B-B14F-4D97-AF65-F5344CB8AC3E}">
        <p14:creationId xmlns:p14="http://schemas.microsoft.com/office/powerpoint/2010/main" val="18419293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4" descr="Padrão do plano de fundo&#10;&#10;Descrição gerada automaticamente">
            <a:extLst>
              <a:ext uri="{FF2B5EF4-FFF2-40B4-BE49-F238E27FC236}">
                <a16:creationId xmlns:a16="http://schemas.microsoft.com/office/drawing/2014/main" id="{3802307F-4AE7-3A0B-B20C-49BCFCED2A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97" y="-1390"/>
            <a:ext cx="12204138" cy="751293"/>
          </a:xfrm>
          <a:prstGeom prst="rect">
            <a:avLst/>
          </a:prstGeom>
        </p:spPr>
      </p:pic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838199" y="1520825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pt-BR" dirty="0"/>
          </a:p>
          <a:p>
            <a:endParaRPr lang="pt-BR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45895792-3042-CD7F-9D81-A7AA0B45761F}"/>
              </a:ext>
            </a:extLst>
          </p:cNvPr>
          <p:cNvSpPr txBox="1"/>
          <p:nvPr/>
        </p:nvSpPr>
        <p:spPr>
          <a:xfrm>
            <a:off x="5129073" y="0"/>
            <a:ext cx="19338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solidFill>
                  <a:schemeClr val="bg1"/>
                </a:solidFill>
              </a:rPr>
              <a:t>Meta 4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3136909"/>
              </p:ext>
            </p:extLst>
          </p:nvPr>
        </p:nvGraphicFramePr>
        <p:xfrm>
          <a:off x="838198" y="1290770"/>
          <a:ext cx="10315075" cy="49813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7438">
                  <a:extLst>
                    <a:ext uri="{9D8B030D-6E8A-4147-A177-3AD203B41FA5}">
                      <a16:colId xmlns:a16="http://schemas.microsoft.com/office/drawing/2014/main" val="3592781039"/>
                    </a:ext>
                  </a:extLst>
                </a:gridCol>
                <a:gridCol w="2700740">
                  <a:extLst>
                    <a:ext uri="{9D8B030D-6E8A-4147-A177-3AD203B41FA5}">
                      <a16:colId xmlns:a16="http://schemas.microsoft.com/office/drawing/2014/main" val="3977294571"/>
                    </a:ext>
                  </a:extLst>
                </a:gridCol>
                <a:gridCol w="1861660">
                  <a:extLst>
                    <a:ext uri="{9D8B030D-6E8A-4147-A177-3AD203B41FA5}">
                      <a16:colId xmlns:a16="http://schemas.microsoft.com/office/drawing/2014/main" val="1577022301"/>
                    </a:ext>
                  </a:extLst>
                </a:gridCol>
                <a:gridCol w="2265237">
                  <a:extLst>
                    <a:ext uri="{9D8B030D-6E8A-4147-A177-3AD203B41FA5}">
                      <a16:colId xmlns:a16="http://schemas.microsoft.com/office/drawing/2014/main" val="2920410240"/>
                    </a:ext>
                  </a:extLst>
                </a:gridCol>
              </a:tblGrid>
              <a:tr h="652268">
                <a:tc>
                  <a:txBody>
                    <a:bodyPr/>
                    <a:lstStyle/>
                    <a:p>
                      <a:r>
                        <a:rPr lang="pt-BR" sz="1800" dirty="0"/>
                        <a:t>Tribunal/Segmento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dirty="0"/>
                        <a:t>Período de Referência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dirty="0"/>
                        <a:t>Julgar</a:t>
                      </a:r>
                      <a:r>
                        <a:rPr lang="pt-BR" sz="1800" baseline="0" dirty="0"/>
                        <a:t> pelo menos</a:t>
                      </a:r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dirty="0"/>
                        <a:t>Percentual de Cumprimento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9606433"/>
                  </a:ext>
                </a:extLst>
              </a:tr>
              <a:tr h="28925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STJ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Até 31/12/2018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89,94%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61424344"/>
                  </a:ext>
                </a:extLst>
              </a:tr>
              <a:tr h="28925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STJ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 2019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94,89%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62415135"/>
                  </a:ext>
                </a:extLst>
              </a:tr>
              <a:tr h="28925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STM (Auditorias</a:t>
                      </a:r>
                      <a:r>
                        <a:rPr lang="pt-BR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Militares)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até 31/12/2019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88,20%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60565460"/>
                  </a:ext>
                </a:extLst>
              </a:tr>
              <a:tr h="28925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STM (Tribunal)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até 31/12/2019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101,01%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25027633"/>
                  </a:ext>
                </a:extLst>
              </a:tr>
              <a:tr h="28925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Eleitoral (Eleições</a:t>
                      </a:r>
                      <a:r>
                        <a:rPr lang="pt-BR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2018)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até 31/12/2020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68,78%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8565675"/>
                  </a:ext>
                </a:extLst>
              </a:tr>
              <a:tr h="28925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Eleitoral (Eleições 2020)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Até 31/12/2020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150,09%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2929760"/>
                  </a:ext>
                </a:extLst>
              </a:tr>
              <a:tr h="568793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Estadual (1º e 2º grau e Juizados</a:t>
                      </a:r>
                      <a:r>
                        <a:rPr lang="pt-BR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 Turmas</a:t>
                      </a:r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Até 31/12/2017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97,93%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5462431"/>
                  </a:ext>
                </a:extLst>
              </a:tr>
              <a:tr h="28925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TRF1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Até 31/12/2018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60%/70%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130,73%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69524530"/>
                  </a:ext>
                </a:extLst>
              </a:tr>
              <a:tr h="28925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TRF2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Até 31/12/2018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109,63%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6407480"/>
                  </a:ext>
                </a:extLst>
              </a:tr>
              <a:tr h="28925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TRF3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Até 31/12/2018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60%/70%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120,59%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18507413"/>
                  </a:ext>
                </a:extLst>
              </a:tr>
              <a:tr h="28925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TRF4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Até 31/12/2018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133,16%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42961689"/>
                  </a:ext>
                </a:extLst>
              </a:tr>
              <a:tr h="28925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TRF5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Até 31/12/2018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60%/70%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137,86%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35764689"/>
                  </a:ext>
                </a:extLst>
              </a:tr>
              <a:tr h="28925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Militar (2º grau)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até 31/12/2020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104,95%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87453340"/>
                  </a:ext>
                </a:extLst>
              </a:tr>
              <a:tr h="28925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Militar (Auditorias Militares)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até 31/12/2019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97,41%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796102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40535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4" descr="Padrão do plano de fundo&#10;&#10;Descrição gerada automaticamente">
            <a:extLst>
              <a:ext uri="{FF2B5EF4-FFF2-40B4-BE49-F238E27FC236}">
                <a16:creationId xmlns:a16="http://schemas.microsoft.com/office/drawing/2014/main" id="{3802307F-4AE7-3A0B-B20C-49BCFCED2A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97" y="-1390"/>
            <a:ext cx="12204138" cy="751293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66502" y="749903"/>
            <a:ext cx="10365971" cy="940785"/>
          </a:xfrm>
        </p:spPr>
        <p:txBody>
          <a:bodyPr>
            <a:normAutofit/>
          </a:bodyPr>
          <a:lstStyle/>
          <a:p>
            <a:r>
              <a:rPr lang="pt-BR" sz="2800" b="1" dirty="0">
                <a:solidFill>
                  <a:srgbClr val="132139"/>
                </a:solidFill>
                <a:latin typeface="+mn-lt"/>
                <a:ea typeface="+mn-ea"/>
                <a:cs typeface="+mn-cs"/>
              </a:rPr>
              <a:t>Meta 5 – Reduzir a Taxa de Congestionamento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 dirty="0"/>
          </a:p>
          <a:p>
            <a:endParaRPr lang="pt-BR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8188297-E598-C88E-27C2-3BC549356690}"/>
              </a:ext>
            </a:extLst>
          </p:cNvPr>
          <p:cNvSpPr txBox="1"/>
          <p:nvPr/>
        </p:nvSpPr>
        <p:spPr>
          <a:xfrm>
            <a:off x="5129073" y="0"/>
            <a:ext cx="19338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solidFill>
                  <a:schemeClr val="bg1"/>
                </a:solidFill>
              </a:rPr>
              <a:t>Meta 5</a:t>
            </a:r>
          </a:p>
        </p:txBody>
      </p:sp>
      <p:graphicFrame>
        <p:nvGraphicFramePr>
          <p:cNvPr id="7" name="Tabela 4">
            <a:extLst>
              <a:ext uri="{FF2B5EF4-FFF2-40B4-BE49-F238E27FC236}">
                <a16:creationId xmlns:a16="http://schemas.microsoft.com/office/drawing/2014/main" id="{5DA156E8-3A04-18C5-93DA-5342F666E6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1709483"/>
              </p:ext>
            </p:extLst>
          </p:nvPr>
        </p:nvGraphicFramePr>
        <p:xfrm>
          <a:off x="633025" y="1690688"/>
          <a:ext cx="10925947" cy="48258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5991">
                  <a:extLst>
                    <a:ext uri="{9D8B030D-6E8A-4147-A177-3AD203B41FA5}">
                      <a16:colId xmlns:a16="http://schemas.microsoft.com/office/drawing/2014/main" val="3742624765"/>
                    </a:ext>
                  </a:extLst>
                </a:gridCol>
                <a:gridCol w="1918804">
                  <a:extLst>
                    <a:ext uri="{9D8B030D-6E8A-4147-A177-3AD203B41FA5}">
                      <a16:colId xmlns:a16="http://schemas.microsoft.com/office/drawing/2014/main" val="1493490532"/>
                    </a:ext>
                  </a:extLst>
                </a:gridCol>
                <a:gridCol w="1825958">
                  <a:extLst>
                    <a:ext uri="{9D8B030D-6E8A-4147-A177-3AD203B41FA5}">
                      <a16:colId xmlns:a16="http://schemas.microsoft.com/office/drawing/2014/main" val="3992519481"/>
                    </a:ext>
                  </a:extLst>
                </a:gridCol>
                <a:gridCol w="1795009">
                  <a:extLst>
                    <a:ext uri="{9D8B030D-6E8A-4147-A177-3AD203B41FA5}">
                      <a16:colId xmlns:a16="http://schemas.microsoft.com/office/drawing/2014/main" val="2118647390"/>
                    </a:ext>
                  </a:extLst>
                </a:gridCol>
                <a:gridCol w="2290185">
                  <a:extLst>
                    <a:ext uri="{9D8B030D-6E8A-4147-A177-3AD203B41FA5}">
                      <a16:colId xmlns:a16="http://schemas.microsoft.com/office/drawing/2014/main" val="155569382"/>
                    </a:ext>
                  </a:extLst>
                </a:gridCol>
              </a:tblGrid>
              <a:tr h="1013831">
                <a:tc>
                  <a:txBody>
                    <a:bodyPr/>
                    <a:lstStyle/>
                    <a:p>
                      <a:pPr algn="ctr"/>
                      <a:r>
                        <a:rPr lang="pt-BR" sz="2800" dirty="0"/>
                        <a:t>Tribunal/Segmento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/>
                        <a:t>TC anterior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/>
                        <a:t>TC 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/>
                        <a:t>Redução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/>
                        <a:t>Percentual de cumprimento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70304377"/>
                  </a:ext>
                </a:extLst>
              </a:tr>
              <a:tr h="544575">
                <a:tc>
                  <a:txBody>
                    <a:bodyPr/>
                    <a:lstStyle/>
                    <a:p>
                      <a:pPr algn="l" fontAlgn="b"/>
                      <a:r>
                        <a:rPr lang="pt-B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STJ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39,70%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93,20%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61987079"/>
                  </a:ext>
                </a:extLst>
              </a:tr>
              <a:tr h="544575">
                <a:tc>
                  <a:txBody>
                    <a:bodyPr/>
                    <a:lstStyle/>
                    <a:p>
                      <a:pPr algn="l" fontAlgn="b"/>
                      <a:r>
                        <a:rPr lang="pt-B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42,33%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45,38%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+3,05%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88,87%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47817976"/>
                  </a:ext>
                </a:extLst>
              </a:tr>
              <a:tr h="544575">
                <a:tc>
                  <a:txBody>
                    <a:bodyPr/>
                    <a:lstStyle/>
                    <a:p>
                      <a:pPr algn="l" fontAlgn="b"/>
                      <a:r>
                        <a:rPr lang="pt-B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TST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65,55%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64,61%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-0,94%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99,91%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0401897"/>
                  </a:ext>
                </a:extLst>
              </a:tr>
              <a:tr h="544575">
                <a:tc>
                  <a:txBody>
                    <a:bodyPr/>
                    <a:lstStyle/>
                    <a:p>
                      <a:pPr algn="l" fontAlgn="b"/>
                      <a:r>
                        <a:rPr lang="pt-BR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Estadual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68,00%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61,34%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-6,66%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107,59%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1752630"/>
                  </a:ext>
                </a:extLst>
              </a:tr>
              <a:tr h="544575">
                <a:tc>
                  <a:txBody>
                    <a:bodyPr/>
                    <a:lstStyle/>
                    <a:p>
                      <a:pPr algn="l" fontAlgn="b"/>
                      <a:r>
                        <a:rPr lang="pt-BR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Federal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56,59%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60,17%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+3,57%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90,74%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36724840"/>
                  </a:ext>
                </a:extLst>
              </a:tr>
              <a:tr h="544575">
                <a:tc>
                  <a:txBody>
                    <a:bodyPr/>
                    <a:lstStyle/>
                    <a:p>
                      <a:pPr algn="l" fontAlgn="b"/>
                      <a:r>
                        <a:rPr lang="pt-BR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Militar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38,92%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54,13%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+15,21%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68,21%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82329008"/>
                  </a:ext>
                </a:extLst>
              </a:tr>
              <a:tr h="544575">
                <a:tc>
                  <a:txBody>
                    <a:bodyPr/>
                    <a:lstStyle/>
                    <a:p>
                      <a:pPr algn="l" fontAlgn="b"/>
                      <a:r>
                        <a:rPr lang="pt-BR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Trabalho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35,78%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42,32%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+6,55%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79,81%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881516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85320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4" descr="Padrão do plano de fundo&#10;&#10;Descrição gerada automaticamente">
            <a:extLst>
              <a:ext uri="{FF2B5EF4-FFF2-40B4-BE49-F238E27FC236}">
                <a16:creationId xmlns:a16="http://schemas.microsoft.com/office/drawing/2014/main" id="{3802307F-4AE7-3A0B-B20C-49BCFCED2A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97" y="-1390"/>
            <a:ext cx="12204138" cy="751293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66502" y="749903"/>
            <a:ext cx="8861367" cy="1158028"/>
          </a:xfrm>
        </p:spPr>
        <p:txBody>
          <a:bodyPr>
            <a:normAutofit/>
          </a:bodyPr>
          <a:lstStyle/>
          <a:p>
            <a:r>
              <a:rPr lang="pt-BR" sz="2800" b="1" dirty="0">
                <a:solidFill>
                  <a:srgbClr val="132139"/>
                </a:solidFill>
                <a:latin typeface="+mn-lt"/>
                <a:ea typeface="+mn-ea"/>
                <a:cs typeface="+mn-cs"/>
              </a:rPr>
              <a:t>Meta 6 - Identificar e julgar determinado percentual de ações coletivas e recursos oriundos de ações coletivas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556079A-CF32-F19F-A4A1-5F73A5D58729}"/>
              </a:ext>
            </a:extLst>
          </p:cNvPr>
          <p:cNvSpPr txBox="1"/>
          <p:nvPr/>
        </p:nvSpPr>
        <p:spPr>
          <a:xfrm>
            <a:off x="5129073" y="0"/>
            <a:ext cx="19338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solidFill>
                  <a:schemeClr val="bg1"/>
                </a:solidFill>
              </a:rPr>
              <a:t>Meta 6</a:t>
            </a:r>
          </a:p>
        </p:txBody>
      </p:sp>
      <p:graphicFrame>
        <p:nvGraphicFramePr>
          <p:cNvPr id="2" name="Diagrama 1"/>
          <p:cNvGraphicFramePr/>
          <p:nvPr/>
        </p:nvGraphicFramePr>
        <p:xfrm>
          <a:off x="947220" y="1907931"/>
          <a:ext cx="10297560" cy="45044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051397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749903"/>
            <a:ext cx="10515600" cy="1325563"/>
          </a:xfrm>
        </p:spPr>
        <p:txBody>
          <a:bodyPr/>
          <a:lstStyle/>
          <a:p>
            <a:r>
              <a:rPr lang="pt-BR" b="1" dirty="0">
                <a:solidFill>
                  <a:srgbClr val="132139"/>
                </a:solidFill>
              </a:rPr>
              <a:t>SOBRE O QUESTIONÁRIO</a:t>
            </a:r>
            <a:endParaRPr lang="pt-BR" dirty="0">
              <a:solidFill>
                <a:srgbClr val="132139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674816"/>
            <a:ext cx="9382125" cy="574675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300" b="1" dirty="0" err="1">
                <a:solidFill>
                  <a:srgbClr val="132139"/>
                </a:solidFill>
              </a:rPr>
              <a:t>Ao</a:t>
            </a:r>
            <a:r>
              <a:rPr lang="en-US" sz="2300" b="1" dirty="0">
                <a:solidFill>
                  <a:srgbClr val="132139"/>
                </a:solidFill>
              </a:rPr>
              <a:t> </a:t>
            </a:r>
            <a:r>
              <a:rPr lang="en-US" sz="2300" b="1" dirty="0" err="1">
                <a:solidFill>
                  <a:srgbClr val="132139"/>
                </a:solidFill>
              </a:rPr>
              <a:t>todo</a:t>
            </a:r>
            <a:r>
              <a:rPr lang="en-US" sz="2300" b="1" dirty="0">
                <a:solidFill>
                  <a:srgbClr val="132139"/>
                </a:solidFill>
              </a:rPr>
              <a:t>, 87 </a:t>
            </a:r>
            <a:r>
              <a:rPr lang="en-US" sz="2300" b="1" dirty="0" err="1">
                <a:solidFill>
                  <a:srgbClr val="132139"/>
                </a:solidFill>
              </a:rPr>
              <a:t>tribunais</a:t>
            </a:r>
            <a:r>
              <a:rPr lang="en-US" sz="2300" b="1" dirty="0">
                <a:solidFill>
                  <a:srgbClr val="132139"/>
                </a:solidFill>
              </a:rPr>
              <a:t> </a:t>
            </a:r>
            <a:r>
              <a:rPr lang="en-US" sz="2300" b="1" dirty="0" err="1">
                <a:solidFill>
                  <a:srgbClr val="132139"/>
                </a:solidFill>
              </a:rPr>
              <a:t>responderam</a:t>
            </a:r>
            <a:r>
              <a:rPr lang="en-US" sz="2300" b="1" dirty="0">
                <a:solidFill>
                  <a:srgbClr val="132139"/>
                </a:solidFill>
              </a:rPr>
              <a:t> </a:t>
            </a:r>
            <a:r>
              <a:rPr lang="en-US" sz="2300" b="1" dirty="0" err="1">
                <a:solidFill>
                  <a:srgbClr val="132139"/>
                </a:solidFill>
              </a:rPr>
              <a:t>ao</a:t>
            </a:r>
            <a:r>
              <a:rPr lang="en-US" sz="2300" b="1" dirty="0">
                <a:solidFill>
                  <a:srgbClr val="132139"/>
                </a:solidFill>
              </a:rPr>
              <a:t> questionário, 96,6%  do público-alvo:</a:t>
            </a:r>
            <a:endParaRPr lang="pt-BR" sz="2300" b="1" dirty="0">
              <a:solidFill>
                <a:srgbClr val="132139"/>
              </a:solidFill>
            </a:endParaRPr>
          </a:p>
          <a:p>
            <a:pPr marL="457200" lvl="1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pt-BR" sz="1100" b="1" dirty="0">
              <a:solidFill>
                <a:srgbClr val="132139"/>
              </a:solidFill>
            </a:endParaRPr>
          </a:p>
          <a:p>
            <a:pPr marL="457200" lvl="1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pt-BR" sz="1100" b="1" dirty="0">
              <a:solidFill>
                <a:srgbClr val="132139"/>
              </a:solidFill>
            </a:endParaRPr>
          </a:p>
          <a:p>
            <a:pPr marL="457200" lvl="1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pt-BR" sz="1100" b="1" dirty="0">
              <a:solidFill>
                <a:srgbClr val="132139"/>
              </a:solidFill>
            </a:endParaRPr>
          </a:p>
          <a:p>
            <a:pPr marL="457200" lvl="1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pt-BR" sz="1100" b="1" dirty="0">
              <a:solidFill>
                <a:srgbClr val="132139"/>
              </a:solidFill>
            </a:endParaRPr>
          </a:p>
          <a:p>
            <a:pPr marL="457200" lvl="1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pt-BR" sz="1100" b="1" dirty="0">
              <a:solidFill>
                <a:srgbClr val="132139"/>
              </a:solidFill>
            </a:endParaRPr>
          </a:p>
          <a:p>
            <a:pPr marL="457200" lvl="1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pt-BR" sz="1100" b="1" dirty="0">
              <a:solidFill>
                <a:srgbClr val="132139"/>
              </a:solidFill>
            </a:endParaRPr>
          </a:p>
          <a:p>
            <a:pPr marL="457200" lvl="1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pt-BR" sz="1100" b="1" dirty="0">
              <a:solidFill>
                <a:srgbClr val="132139"/>
              </a:solidFill>
            </a:endParaRPr>
          </a:p>
          <a:p>
            <a:pPr marL="457200" lvl="1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pt-BR" sz="1100" b="1" dirty="0">
              <a:solidFill>
                <a:srgbClr val="132139"/>
              </a:solidFill>
            </a:endParaRPr>
          </a:p>
          <a:p>
            <a:pPr marL="457200" lvl="1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pt-BR" sz="1100" b="1" dirty="0">
              <a:solidFill>
                <a:srgbClr val="132139"/>
              </a:solidFill>
            </a:endParaRPr>
          </a:p>
          <a:p>
            <a:pPr marL="457200" lvl="1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pt-BR" sz="1100" b="1" dirty="0">
              <a:solidFill>
                <a:srgbClr val="132139"/>
              </a:solidFill>
            </a:endParaRPr>
          </a:p>
          <a:p>
            <a:pPr marL="457200" lvl="1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pt-BR" sz="1100" b="1" dirty="0">
              <a:solidFill>
                <a:srgbClr val="132139"/>
              </a:solidFill>
            </a:endParaRPr>
          </a:p>
          <a:p>
            <a:pPr marL="457200" lvl="1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pt-BR" sz="1100" b="1" dirty="0">
              <a:solidFill>
                <a:srgbClr val="132139"/>
              </a:solidFill>
            </a:endParaRPr>
          </a:p>
          <a:p>
            <a:pPr marL="457200" lvl="1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pt-BR" sz="1100" b="1" dirty="0">
              <a:solidFill>
                <a:srgbClr val="132139"/>
              </a:solidFill>
            </a:endParaRPr>
          </a:p>
          <a:p>
            <a:pPr marL="457200" lvl="1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pt-BR" sz="1100" b="1" dirty="0">
              <a:solidFill>
                <a:srgbClr val="132139"/>
              </a:solidFill>
            </a:endParaRPr>
          </a:p>
          <a:p>
            <a:pPr marL="457200" lvl="1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pt-BR" sz="1100" b="1" dirty="0">
              <a:solidFill>
                <a:srgbClr val="132139"/>
              </a:solidFill>
            </a:endParaRPr>
          </a:p>
          <a:p>
            <a:endParaRPr lang="pt-BR" dirty="0"/>
          </a:p>
        </p:txBody>
      </p:sp>
      <p:pic>
        <p:nvPicPr>
          <p:cNvPr id="4" name="Imagem 4" descr="Padrão do plano de fundo&#10;&#10;Descrição gerada automaticamente">
            <a:extLst>
              <a:ext uri="{FF2B5EF4-FFF2-40B4-BE49-F238E27FC236}">
                <a16:creationId xmlns:a16="http://schemas.microsoft.com/office/drawing/2014/main" id="{3802307F-4AE7-3A0B-B20C-49BCFCED2A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97" y="-1390"/>
            <a:ext cx="12204138" cy="751293"/>
          </a:xfrm>
          <a:prstGeom prst="rect">
            <a:avLst/>
          </a:prstGeom>
        </p:spPr>
      </p:pic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B7C78EF9-8441-0948-B9A3-0C71261BA1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9284171"/>
              </p:ext>
            </p:extLst>
          </p:nvPr>
        </p:nvGraphicFramePr>
        <p:xfrm>
          <a:off x="978217" y="2237883"/>
          <a:ext cx="9061134" cy="35337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49587">
                  <a:extLst>
                    <a:ext uri="{9D8B030D-6E8A-4147-A177-3AD203B41FA5}">
                      <a16:colId xmlns:a16="http://schemas.microsoft.com/office/drawing/2014/main" val="3592652371"/>
                    </a:ext>
                  </a:extLst>
                </a:gridCol>
                <a:gridCol w="1773609">
                  <a:extLst>
                    <a:ext uri="{9D8B030D-6E8A-4147-A177-3AD203B41FA5}">
                      <a16:colId xmlns:a16="http://schemas.microsoft.com/office/drawing/2014/main" val="3491650711"/>
                    </a:ext>
                  </a:extLst>
                </a:gridCol>
                <a:gridCol w="1838695">
                  <a:extLst>
                    <a:ext uri="{9D8B030D-6E8A-4147-A177-3AD203B41FA5}">
                      <a16:colId xmlns:a16="http://schemas.microsoft.com/office/drawing/2014/main" val="1466881218"/>
                    </a:ext>
                  </a:extLst>
                </a:gridCol>
                <a:gridCol w="1999243">
                  <a:extLst>
                    <a:ext uri="{9D8B030D-6E8A-4147-A177-3AD203B41FA5}">
                      <a16:colId xmlns:a16="http://schemas.microsoft.com/office/drawing/2014/main" val="1457405653"/>
                    </a:ext>
                  </a:extLst>
                </a:gridCol>
              </a:tblGrid>
              <a:tr h="5577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 dirty="0">
                          <a:effectLst/>
                        </a:rPr>
                        <a:t>Órgãos</a:t>
                      </a:r>
                      <a:endParaRPr lang="pt-BR" sz="1600" dirty="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>
                          <a:effectLst/>
                        </a:rPr>
                        <a:t>RESPOSTAS RECEBIDAS</a:t>
                      </a:r>
                      <a:endParaRPr lang="pt-BR" sz="160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>
                          <a:effectLst/>
                        </a:rPr>
                        <a:t>TOTAL DE ÓRGÃOS</a:t>
                      </a:r>
                      <a:endParaRPr lang="pt-BR" sz="160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>
                          <a:effectLst/>
                        </a:rPr>
                        <a:t>NÃO RESPONDERAM</a:t>
                      </a:r>
                      <a:endParaRPr lang="pt-BR" sz="160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14317533"/>
                  </a:ext>
                </a:extLst>
              </a:tr>
              <a:tr h="4251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 dirty="0">
                          <a:effectLst/>
                        </a:rPr>
                        <a:t>Tribunais Superiores</a:t>
                      </a:r>
                      <a:endParaRPr lang="pt-BR" sz="1600" dirty="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>
                          <a:effectLst/>
                        </a:rPr>
                        <a:t>4</a:t>
                      </a:r>
                      <a:endParaRPr lang="pt-BR" sz="1600" b="1">
                        <a:solidFill>
                          <a:srgbClr val="132139"/>
                        </a:solidFill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>
                          <a:effectLst/>
                        </a:rPr>
                        <a:t>4</a:t>
                      </a:r>
                      <a:endParaRPr lang="pt-BR" sz="1600" b="1">
                        <a:solidFill>
                          <a:srgbClr val="132139"/>
                        </a:solidFill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>
                          <a:effectLst/>
                        </a:rPr>
                        <a:t>0</a:t>
                      </a:r>
                      <a:endParaRPr lang="pt-BR" sz="1600" b="1">
                        <a:solidFill>
                          <a:srgbClr val="132139"/>
                        </a:solidFill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04790230"/>
                  </a:ext>
                </a:extLst>
              </a:tr>
              <a:tr h="4251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 dirty="0">
                          <a:effectLst/>
                        </a:rPr>
                        <a:t>Justiça Eleitoral</a:t>
                      </a:r>
                      <a:endParaRPr lang="pt-BR" sz="1600" dirty="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>
                          <a:effectLst/>
                        </a:rPr>
                        <a:t>26</a:t>
                      </a:r>
                      <a:endParaRPr lang="pt-BR" sz="1600" b="1">
                        <a:solidFill>
                          <a:srgbClr val="132139"/>
                        </a:solidFill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>
                          <a:effectLst/>
                        </a:rPr>
                        <a:t>27</a:t>
                      </a:r>
                      <a:endParaRPr lang="pt-BR" sz="1600" b="1">
                        <a:solidFill>
                          <a:srgbClr val="132139"/>
                        </a:solidFill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>
                          <a:effectLst/>
                        </a:rPr>
                        <a:t>1</a:t>
                      </a:r>
                      <a:endParaRPr lang="pt-BR" sz="1600" b="1">
                        <a:solidFill>
                          <a:srgbClr val="132139"/>
                        </a:solidFill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76962367"/>
                  </a:ext>
                </a:extLst>
              </a:tr>
              <a:tr h="4251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 dirty="0">
                          <a:effectLst/>
                        </a:rPr>
                        <a:t>Justiça Federal</a:t>
                      </a:r>
                      <a:endParaRPr lang="pt-BR" sz="1600" dirty="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 dirty="0">
                          <a:effectLst/>
                        </a:rPr>
                        <a:t>5</a:t>
                      </a:r>
                      <a:endParaRPr lang="pt-BR" sz="1600" b="1" dirty="0">
                        <a:solidFill>
                          <a:srgbClr val="132139"/>
                        </a:solidFill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>
                          <a:effectLst/>
                        </a:rPr>
                        <a:t>5</a:t>
                      </a:r>
                      <a:endParaRPr lang="pt-BR" sz="1600" b="1">
                        <a:solidFill>
                          <a:srgbClr val="132139"/>
                        </a:solidFill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>
                          <a:effectLst/>
                        </a:rPr>
                        <a:t>0</a:t>
                      </a:r>
                      <a:endParaRPr lang="pt-BR" sz="1600" b="1">
                        <a:solidFill>
                          <a:srgbClr val="132139"/>
                        </a:solidFill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02526485"/>
                  </a:ext>
                </a:extLst>
              </a:tr>
              <a:tr h="4251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>
                          <a:effectLst/>
                        </a:rPr>
                        <a:t>Justiça Estadual</a:t>
                      </a:r>
                      <a:endParaRPr lang="pt-BR" sz="160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 dirty="0">
                          <a:effectLst/>
                        </a:rPr>
                        <a:t>25</a:t>
                      </a:r>
                      <a:endParaRPr lang="pt-BR" sz="1600" b="1" dirty="0">
                        <a:solidFill>
                          <a:srgbClr val="132139"/>
                        </a:solidFill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>
                          <a:effectLst/>
                        </a:rPr>
                        <a:t>27</a:t>
                      </a:r>
                      <a:endParaRPr lang="pt-BR" sz="1600" b="1">
                        <a:solidFill>
                          <a:srgbClr val="132139"/>
                        </a:solidFill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>
                          <a:effectLst/>
                        </a:rPr>
                        <a:t>2</a:t>
                      </a:r>
                      <a:endParaRPr lang="pt-BR" sz="1600" b="1">
                        <a:solidFill>
                          <a:srgbClr val="132139"/>
                        </a:solidFill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43763762"/>
                  </a:ext>
                </a:extLst>
              </a:tr>
              <a:tr h="4251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>
                          <a:effectLst/>
                        </a:rPr>
                        <a:t>Justiça Militar</a:t>
                      </a:r>
                      <a:endParaRPr lang="pt-BR" sz="160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 dirty="0">
                          <a:effectLst/>
                        </a:rPr>
                        <a:t>3</a:t>
                      </a:r>
                      <a:endParaRPr lang="pt-BR" sz="1600" b="1" dirty="0">
                        <a:solidFill>
                          <a:srgbClr val="132139"/>
                        </a:solidFill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 dirty="0">
                          <a:effectLst/>
                        </a:rPr>
                        <a:t>3</a:t>
                      </a:r>
                      <a:endParaRPr lang="pt-BR" sz="1600" b="1" dirty="0">
                        <a:solidFill>
                          <a:srgbClr val="132139"/>
                        </a:solidFill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>
                          <a:effectLst/>
                        </a:rPr>
                        <a:t>0</a:t>
                      </a:r>
                      <a:endParaRPr lang="pt-BR" sz="1600" b="1">
                        <a:solidFill>
                          <a:srgbClr val="132139"/>
                        </a:solidFill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78387930"/>
                  </a:ext>
                </a:extLst>
              </a:tr>
              <a:tr h="4251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>
                          <a:effectLst/>
                        </a:rPr>
                        <a:t>Justiça do Trabalho</a:t>
                      </a:r>
                      <a:endParaRPr lang="pt-BR" sz="160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>
                          <a:effectLst/>
                        </a:rPr>
                        <a:t>24</a:t>
                      </a:r>
                      <a:endParaRPr lang="pt-BR" sz="1600" b="1">
                        <a:solidFill>
                          <a:srgbClr val="132139"/>
                        </a:solidFill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 dirty="0">
                          <a:effectLst/>
                        </a:rPr>
                        <a:t>24</a:t>
                      </a:r>
                      <a:endParaRPr lang="pt-BR" sz="1600" b="1" dirty="0">
                        <a:solidFill>
                          <a:srgbClr val="132139"/>
                        </a:solidFill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 dirty="0">
                          <a:effectLst/>
                        </a:rPr>
                        <a:t>0</a:t>
                      </a:r>
                      <a:endParaRPr lang="pt-BR" sz="1600" b="1" dirty="0">
                        <a:solidFill>
                          <a:srgbClr val="132139"/>
                        </a:solidFill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63240261"/>
                  </a:ext>
                </a:extLst>
              </a:tr>
              <a:tr h="4251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>
                          <a:effectLst/>
                        </a:rPr>
                        <a:t>Total</a:t>
                      </a:r>
                      <a:endParaRPr lang="pt-BR" sz="1600"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>
                          <a:effectLst/>
                        </a:rPr>
                        <a:t>87</a:t>
                      </a:r>
                      <a:endParaRPr lang="pt-BR" sz="1600" b="1">
                        <a:solidFill>
                          <a:srgbClr val="132139"/>
                        </a:solidFill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>
                          <a:effectLst/>
                        </a:rPr>
                        <a:t>90</a:t>
                      </a:r>
                      <a:endParaRPr lang="pt-BR" sz="1600" b="1">
                        <a:solidFill>
                          <a:srgbClr val="132139"/>
                        </a:solidFill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600" dirty="0">
                          <a:effectLst/>
                        </a:rPr>
                        <a:t>3</a:t>
                      </a:r>
                      <a:endParaRPr lang="pt-BR" sz="1600" b="1" dirty="0">
                        <a:solidFill>
                          <a:srgbClr val="132139"/>
                        </a:solidFill>
                        <a:effectLst/>
                        <a:latin typeface="Century Gothic" panose="020B0502020202020204" pitchFamily="34" charset="0"/>
                        <a:ea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47503492"/>
                  </a:ext>
                </a:extLst>
              </a:tr>
            </a:tbl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id="{CC6B621E-E73D-92FA-88A9-854B20319DEC}"/>
              </a:ext>
            </a:extLst>
          </p:cNvPr>
          <p:cNvSpPr txBox="1"/>
          <p:nvPr/>
        </p:nvSpPr>
        <p:spPr>
          <a:xfrm>
            <a:off x="978217" y="5791773"/>
            <a:ext cx="8686800" cy="402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pt-BR" sz="1800" b="1" u="sng" dirty="0">
                <a:solidFill>
                  <a:srgbClr val="132139"/>
                </a:solidFill>
              </a:rPr>
              <a:t>Apenas 3 tribunais não enviaram suas respostas.</a:t>
            </a:r>
          </a:p>
        </p:txBody>
      </p:sp>
    </p:spTree>
    <p:extLst>
      <p:ext uri="{BB962C8B-B14F-4D97-AF65-F5344CB8AC3E}">
        <p14:creationId xmlns:p14="http://schemas.microsoft.com/office/powerpoint/2010/main" val="32184218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4" descr="Padrão do plano de fundo&#10;&#10;Descrição gerada automaticamente">
            <a:extLst>
              <a:ext uri="{FF2B5EF4-FFF2-40B4-BE49-F238E27FC236}">
                <a16:creationId xmlns:a16="http://schemas.microsoft.com/office/drawing/2014/main" id="{3802307F-4AE7-3A0B-B20C-49BCFCED2A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97" y="-1390"/>
            <a:ext cx="12204138" cy="751293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66502" y="749903"/>
            <a:ext cx="8861367" cy="1158028"/>
          </a:xfrm>
        </p:spPr>
        <p:txBody>
          <a:bodyPr>
            <a:normAutofit/>
          </a:bodyPr>
          <a:lstStyle/>
          <a:p>
            <a:r>
              <a:rPr lang="pt-BR" sz="2800" b="1" dirty="0">
                <a:solidFill>
                  <a:srgbClr val="132139"/>
                </a:solidFill>
                <a:latin typeface="+mn-lt"/>
                <a:ea typeface="+mn-ea"/>
                <a:cs typeface="+mn-cs"/>
              </a:rPr>
              <a:t>Meta 6 - Identificar e julgar determinado percentual de ações coletivas e recursos oriundos de ações coletivas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556079A-CF32-F19F-A4A1-5F73A5D58729}"/>
              </a:ext>
            </a:extLst>
          </p:cNvPr>
          <p:cNvSpPr txBox="1"/>
          <p:nvPr/>
        </p:nvSpPr>
        <p:spPr>
          <a:xfrm>
            <a:off x="5129073" y="0"/>
            <a:ext cx="19338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solidFill>
                  <a:schemeClr val="bg1"/>
                </a:solidFill>
              </a:rPr>
              <a:t>Meta 6</a:t>
            </a:r>
          </a:p>
        </p:txBody>
      </p:sp>
      <p:graphicFrame>
        <p:nvGraphicFramePr>
          <p:cNvPr id="2" name="Diagrama 1"/>
          <p:cNvGraphicFramePr/>
          <p:nvPr/>
        </p:nvGraphicFramePr>
        <p:xfrm>
          <a:off x="947219" y="1907931"/>
          <a:ext cx="10386528" cy="45044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2649573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4" descr="Padrão do plano de fundo&#10;&#10;Descrição gerada automaticamente">
            <a:extLst>
              <a:ext uri="{FF2B5EF4-FFF2-40B4-BE49-F238E27FC236}">
                <a16:creationId xmlns:a16="http://schemas.microsoft.com/office/drawing/2014/main" id="{3802307F-4AE7-3A0B-B20C-49BCFCED2A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97" y="-1390"/>
            <a:ext cx="12204138" cy="751293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66502" y="749903"/>
            <a:ext cx="9709265" cy="1193197"/>
          </a:xfrm>
        </p:spPr>
        <p:txBody>
          <a:bodyPr>
            <a:normAutofit/>
          </a:bodyPr>
          <a:lstStyle/>
          <a:p>
            <a:r>
              <a:rPr lang="pt-BR" sz="2800" b="1" dirty="0">
                <a:solidFill>
                  <a:srgbClr val="132139"/>
                </a:solidFill>
                <a:latin typeface="+mn-lt"/>
                <a:ea typeface="+mn-ea"/>
                <a:cs typeface="+mn-cs"/>
              </a:rPr>
              <a:t>Meta 7 - Priorizar o julgamento dos processos dos maiores litigantes e dos recursos repetitivos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F46F48FC-5ECE-9A3A-89AF-7CA208D95A29}"/>
              </a:ext>
            </a:extLst>
          </p:cNvPr>
          <p:cNvSpPr txBox="1"/>
          <p:nvPr/>
        </p:nvSpPr>
        <p:spPr>
          <a:xfrm>
            <a:off x="5129073" y="0"/>
            <a:ext cx="19338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solidFill>
                  <a:schemeClr val="bg1"/>
                </a:solidFill>
              </a:rPr>
              <a:t>Meta 7</a:t>
            </a:r>
          </a:p>
        </p:txBody>
      </p:sp>
      <p:graphicFrame>
        <p:nvGraphicFramePr>
          <p:cNvPr id="10" name="Diagrama 9"/>
          <p:cNvGraphicFramePr/>
          <p:nvPr/>
        </p:nvGraphicFramePr>
        <p:xfrm>
          <a:off x="605768" y="1838928"/>
          <a:ext cx="10980462" cy="47817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7982325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4" descr="Padrão do plano de fundo&#10;&#10;Descrição gerada automaticamente">
            <a:extLst>
              <a:ext uri="{FF2B5EF4-FFF2-40B4-BE49-F238E27FC236}">
                <a16:creationId xmlns:a16="http://schemas.microsoft.com/office/drawing/2014/main" id="{3802307F-4AE7-3A0B-B20C-49BCFCED2A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97" y="-1390"/>
            <a:ext cx="12204138" cy="751293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05831" y="1019289"/>
            <a:ext cx="10365971" cy="1465759"/>
          </a:xfrm>
        </p:spPr>
        <p:txBody>
          <a:bodyPr>
            <a:normAutofit/>
          </a:bodyPr>
          <a:lstStyle/>
          <a:p>
            <a:r>
              <a:rPr lang="pt-BR" sz="2800" b="1" dirty="0">
                <a:solidFill>
                  <a:srgbClr val="132139"/>
                </a:solidFill>
                <a:latin typeface="+mn-lt"/>
                <a:ea typeface="+mn-ea"/>
                <a:cs typeface="+mn-cs"/>
              </a:rPr>
              <a:t>Meta 8 - Priorizar o julgamento dos processos relacionados ao feminicídio e à violência doméstica e familiar contra as mulheres</a:t>
            </a:r>
            <a:br>
              <a:rPr lang="pt-BR" sz="2800" b="1" dirty="0">
                <a:solidFill>
                  <a:srgbClr val="132139"/>
                </a:solidFill>
                <a:latin typeface="+mn-lt"/>
                <a:ea typeface="+mn-ea"/>
                <a:cs typeface="+mn-cs"/>
              </a:rPr>
            </a:br>
            <a:endParaRPr lang="pt-BR" sz="2800" b="1" dirty="0">
              <a:solidFill>
                <a:srgbClr val="132139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 dirty="0"/>
          </a:p>
          <a:p>
            <a:endParaRPr lang="pt-BR" dirty="0"/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2852333"/>
              </p:ext>
            </p:extLst>
          </p:nvPr>
        </p:nvGraphicFramePr>
        <p:xfrm>
          <a:off x="1890534" y="2485048"/>
          <a:ext cx="8410929" cy="2552578"/>
        </p:xfrm>
        <a:graphic>
          <a:graphicData uri="http://schemas.openxmlformats.org/drawingml/2006/table">
            <a:tbl>
              <a:tblPr firstRow="1" firstCol="1" bandRow="1">
                <a:tableStyleId>{35758FB7-9AC5-4552-8A53-C91805E547FA}</a:tableStyleId>
              </a:tblPr>
              <a:tblGrid>
                <a:gridCol w="1615630">
                  <a:extLst>
                    <a:ext uri="{9D8B030D-6E8A-4147-A177-3AD203B41FA5}">
                      <a16:colId xmlns:a16="http://schemas.microsoft.com/office/drawing/2014/main" val="1217475154"/>
                    </a:ext>
                  </a:extLst>
                </a:gridCol>
                <a:gridCol w="1615630">
                  <a:extLst>
                    <a:ext uri="{9D8B030D-6E8A-4147-A177-3AD203B41FA5}">
                      <a16:colId xmlns:a16="http://schemas.microsoft.com/office/drawing/2014/main" val="709594425"/>
                    </a:ext>
                  </a:extLst>
                </a:gridCol>
                <a:gridCol w="1615630">
                  <a:extLst>
                    <a:ext uri="{9D8B030D-6E8A-4147-A177-3AD203B41FA5}">
                      <a16:colId xmlns:a16="http://schemas.microsoft.com/office/drawing/2014/main" val="2999847660"/>
                    </a:ext>
                  </a:extLst>
                </a:gridCol>
                <a:gridCol w="1697291">
                  <a:extLst>
                    <a:ext uri="{9D8B030D-6E8A-4147-A177-3AD203B41FA5}">
                      <a16:colId xmlns:a16="http://schemas.microsoft.com/office/drawing/2014/main" val="2129358897"/>
                    </a:ext>
                  </a:extLst>
                </a:gridCol>
                <a:gridCol w="1866748">
                  <a:extLst>
                    <a:ext uri="{9D8B030D-6E8A-4147-A177-3AD203B41FA5}">
                      <a16:colId xmlns:a16="http://schemas.microsoft.com/office/drawing/2014/main" val="4281625620"/>
                    </a:ext>
                  </a:extLst>
                </a:gridCol>
              </a:tblGrid>
              <a:tr h="4454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kern="1200" dirty="0">
                          <a:effectLst/>
                        </a:rPr>
                        <a:t>Justiça Estadual</a:t>
                      </a:r>
                      <a:endParaRPr lang="pt-BR" sz="2400" b="1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dirty="0">
                          <a:effectLst/>
                        </a:rPr>
                        <a:t>Julgar</a:t>
                      </a:r>
                      <a:endParaRPr lang="pt-BR" sz="2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dirty="0">
                          <a:effectLst/>
                        </a:rPr>
                        <a:t>Distribuídos</a:t>
                      </a:r>
                      <a:endParaRPr lang="pt-BR" sz="2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dirty="0">
                          <a:effectLst/>
                        </a:rPr>
                        <a:t>Julgados</a:t>
                      </a:r>
                      <a:endParaRPr lang="pt-BR" sz="2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</a:rPr>
                        <a:t>Percentual de cumprimento</a:t>
                      </a:r>
                      <a:endParaRPr lang="pt-BR" sz="2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291298311"/>
                  </a:ext>
                </a:extLst>
              </a:tr>
              <a:tr h="8936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</a:rPr>
                        <a:t>Violência Doméstica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</a:rPr>
                        <a:t>50%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</a:rPr>
                        <a:t>548.854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</a:rPr>
                        <a:t>318.118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</a:rPr>
                        <a:t>115,92%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907680175"/>
                  </a:ext>
                </a:extLst>
              </a:tr>
              <a:tr h="8936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</a:rPr>
                        <a:t>Feminicídio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</a:rPr>
                        <a:t>50%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</a:rPr>
                        <a:t>3.664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</a:rPr>
                        <a:t>2.356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dirty="0">
                          <a:effectLst/>
                        </a:rPr>
                        <a:t>113,86%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726715790"/>
                  </a:ext>
                </a:extLst>
              </a:tr>
            </a:tbl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id="{F9C427EC-FF35-46F2-5B36-382AC72A0128}"/>
              </a:ext>
            </a:extLst>
          </p:cNvPr>
          <p:cNvSpPr txBox="1"/>
          <p:nvPr/>
        </p:nvSpPr>
        <p:spPr>
          <a:xfrm>
            <a:off x="5129073" y="0"/>
            <a:ext cx="19338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solidFill>
                  <a:schemeClr val="bg1"/>
                </a:solidFill>
              </a:rPr>
              <a:t>Meta 8</a:t>
            </a:r>
          </a:p>
        </p:txBody>
      </p:sp>
    </p:spTree>
    <p:extLst>
      <p:ext uri="{BB962C8B-B14F-4D97-AF65-F5344CB8AC3E}">
        <p14:creationId xmlns:p14="http://schemas.microsoft.com/office/powerpoint/2010/main" val="41813161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4" descr="Padrão do plano de fundo&#10;&#10;Descrição gerada automaticamente">
            <a:extLst>
              <a:ext uri="{FF2B5EF4-FFF2-40B4-BE49-F238E27FC236}">
                <a16:creationId xmlns:a16="http://schemas.microsoft.com/office/drawing/2014/main" id="{3802307F-4AE7-3A0B-B20C-49BCFCED2A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97" y="-1390"/>
            <a:ext cx="12204138" cy="751293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0" y="904378"/>
            <a:ext cx="10365971" cy="940785"/>
          </a:xfrm>
        </p:spPr>
        <p:txBody>
          <a:bodyPr>
            <a:normAutofit/>
          </a:bodyPr>
          <a:lstStyle/>
          <a:p>
            <a:r>
              <a:rPr lang="pt-BR" sz="2800" b="1" dirty="0">
                <a:solidFill>
                  <a:srgbClr val="132139"/>
                </a:solidFill>
                <a:latin typeface="+mn-lt"/>
                <a:ea typeface="+mn-ea"/>
                <a:cs typeface="+mn-cs"/>
              </a:rPr>
              <a:t>Meta 9 - Integrar a Agenda 2030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 dirty="0"/>
          </a:p>
          <a:p>
            <a:endParaRPr lang="pt-BR" dirty="0"/>
          </a:p>
        </p:txBody>
      </p:sp>
      <p:graphicFrame>
        <p:nvGraphicFramePr>
          <p:cNvPr id="6" name="Gráfico 5"/>
          <p:cNvGraphicFramePr>
            <a:graphicFrameLocks/>
          </p:cNvGraphicFramePr>
          <p:nvPr/>
        </p:nvGraphicFramePr>
        <p:xfrm>
          <a:off x="2031022" y="1825624"/>
          <a:ext cx="7535009" cy="41443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CaixaDeTexto 6">
            <a:extLst>
              <a:ext uri="{FF2B5EF4-FFF2-40B4-BE49-F238E27FC236}">
                <a16:creationId xmlns:a16="http://schemas.microsoft.com/office/drawing/2014/main" id="{8B898B59-3F66-B48C-F8A5-9ED3DC769237}"/>
              </a:ext>
            </a:extLst>
          </p:cNvPr>
          <p:cNvSpPr txBox="1"/>
          <p:nvPr/>
        </p:nvSpPr>
        <p:spPr>
          <a:xfrm>
            <a:off x="5129073" y="0"/>
            <a:ext cx="19338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solidFill>
                  <a:schemeClr val="bg1"/>
                </a:solidFill>
              </a:rPr>
              <a:t>Meta 9</a:t>
            </a:r>
          </a:p>
        </p:txBody>
      </p:sp>
    </p:spTree>
    <p:extLst>
      <p:ext uri="{BB962C8B-B14F-4D97-AF65-F5344CB8AC3E}">
        <p14:creationId xmlns:p14="http://schemas.microsoft.com/office/powerpoint/2010/main" val="19144688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4" descr="Padrão do plano de fundo&#10;&#10;Descrição gerada automaticamente">
            <a:extLst>
              <a:ext uri="{FF2B5EF4-FFF2-40B4-BE49-F238E27FC236}">
                <a16:creationId xmlns:a16="http://schemas.microsoft.com/office/drawing/2014/main" id="{3802307F-4AE7-3A0B-B20C-49BCFCED2A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97" y="-1390"/>
            <a:ext cx="12204138" cy="751293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66502" y="749903"/>
            <a:ext cx="10365971" cy="940785"/>
          </a:xfrm>
        </p:spPr>
        <p:txBody>
          <a:bodyPr>
            <a:normAutofit/>
          </a:bodyPr>
          <a:lstStyle/>
          <a:p>
            <a:r>
              <a:rPr lang="pt-BR" sz="2800" b="1" dirty="0">
                <a:solidFill>
                  <a:srgbClr val="132139"/>
                </a:solidFill>
                <a:latin typeface="+mn-lt"/>
                <a:ea typeface="+mn-ea"/>
                <a:cs typeface="+mn-cs"/>
              </a:rPr>
              <a:t>Meta 10 - Promover a saúde de magistrados e servidores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 dirty="0"/>
          </a:p>
          <a:p>
            <a:r>
              <a:rPr lang="pt-BR" dirty="0"/>
              <a:t>Para o ano de 2021, todos os tribunais que participaram da Meta 10 conseguiram promover a ação exigida e terminaram o ano com 100% de cumprimento na Meta.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7E2DD86-6EE6-027D-2E8C-F61A45FDDA03}"/>
              </a:ext>
            </a:extLst>
          </p:cNvPr>
          <p:cNvSpPr txBox="1"/>
          <p:nvPr/>
        </p:nvSpPr>
        <p:spPr>
          <a:xfrm>
            <a:off x="5129073" y="0"/>
            <a:ext cx="22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solidFill>
                  <a:schemeClr val="bg1"/>
                </a:solidFill>
              </a:rPr>
              <a:t>Meta 10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9063" y="4001294"/>
            <a:ext cx="2419474" cy="156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9463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4" descr="Padrão do plano de fundo&#10;&#10;Descrição gerada automaticamente">
            <a:extLst>
              <a:ext uri="{FF2B5EF4-FFF2-40B4-BE49-F238E27FC236}">
                <a16:creationId xmlns:a16="http://schemas.microsoft.com/office/drawing/2014/main" id="{3802307F-4AE7-3A0B-B20C-49BCFCED2A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97" y="-1390"/>
            <a:ext cx="12204138" cy="751293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66502" y="749903"/>
            <a:ext cx="10365971" cy="940785"/>
          </a:xfrm>
        </p:spPr>
        <p:txBody>
          <a:bodyPr>
            <a:normAutofit/>
          </a:bodyPr>
          <a:lstStyle/>
          <a:p>
            <a:r>
              <a:rPr lang="pt-BR" sz="2800" b="1" dirty="0">
                <a:solidFill>
                  <a:srgbClr val="132139"/>
                </a:solidFill>
                <a:latin typeface="+mn-lt"/>
                <a:ea typeface="+mn-ea"/>
                <a:cs typeface="+mn-cs"/>
              </a:rPr>
              <a:t>Meta 11 – Aumentar a tramitação dos processos de forma eletrônica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113E33A7-0C86-34AE-03E1-E1AB53F954D4}"/>
              </a:ext>
            </a:extLst>
          </p:cNvPr>
          <p:cNvSpPr txBox="1"/>
          <p:nvPr/>
        </p:nvSpPr>
        <p:spPr>
          <a:xfrm>
            <a:off x="5129073" y="0"/>
            <a:ext cx="22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solidFill>
                  <a:schemeClr val="bg1"/>
                </a:solidFill>
              </a:rPr>
              <a:t>Meta 11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484B1C03-65A8-4749-9B43-CB19EC60C39B}"/>
              </a:ext>
            </a:extLst>
          </p:cNvPr>
          <p:cNvGraphicFramePr>
            <a:graphicFrameLocks/>
          </p:cNvGraphicFramePr>
          <p:nvPr/>
        </p:nvGraphicFramePr>
        <p:xfrm>
          <a:off x="1578919" y="1890712"/>
          <a:ext cx="9000342" cy="4510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504059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4" descr="Padrão do plano de fundo&#10;&#10;Descrição gerada automaticamente">
            <a:extLst>
              <a:ext uri="{FF2B5EF4-FFF2-40B4-BE49-F238E27FC236}">
                <a16:creationId xmlns:a16="http://schemas.microsoft.com/office/drawing/2014/main" id="{3802307F-4AE7-3A0B-B20C-49BCFCED2A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97" y="-1390"/>
            <a:ext cx="12204138" cy="751293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66502" y="749903"/>
            <a:ext cx="10365971" cy="940785"/>
          </a:xfrm>
        </p:spPr>
        <p:txBody>
          <a:bodyPr>
            <a:normAutofit/>
          </a:bodyPr>
          <a:lstStyle/>
          <a:p>
            <a:r>
              <a:rPr lang="pt-BR" sz="2800" b="1" dirty="0">
                <a:solidFill>
                  <a:srgbClr val="132139"/>
                </a:solidFill>
                <a:latin typeface="+mn-lt"/>
                <a:ea typeface="+mn-ea"/>
                <a:cs typeface="+mn-cs"/>
              </a:rPr>
              <a:t>Meta 12 – Impulsionar os processos de ações ambientais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B705F5D2-F1A5-F96C-C2C4-6C9BD663CBB3}"/>
              </a:ext>
            </a:extLst>
          </p:cNvPr>
          <p:cNvSpPr txBox="1"/>
          <p:nvPr/>
        </p:nvSpPr>
        <p:spPr>
          <a:xfrm>
            <a:off x="5129073" y="0"/>
            <a:ext cx="22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solidFill>
                  <a:schemeClr val="bg1"/>
                </a:solidFill>
              </a:rPr>
              <a:t>Meta 12</a:t>
            </a:r>
          </a:p>
        </p:txBody>
      </p:sp>
      <p:graphicFrame>
        <p:nvGraphicFramePr>
          <p:cNvPr id="16" name="Diagrama 15"/>
          <p:cNvGraphicFramePr/>
          <p:nvPr/>
        </p:nvGraphicFramePr>
        <p:xfrm>
          <a:off x="337504" y="1519344"/>
          <a:ext cx="11260329" cy="50435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0401735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4" descr="Padrão do plano de fundo&#10;&#10;Descrição gerada automaticamente">
            <a:extLst>
              <a:ext uri="{FF2B5EF4-FFF2-40B4-BE49-F238E27FC236}">
                <a16:creationId xmlns:a16="http://schemas.microsoft.com/office/drawing/2014/main" id="{3802307F-4AE7-3A0B-B20C-49BCFCED2A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97" y="-1390"/>
            <a:ext cx="12204138" cy="751293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1396743" y="1881073"/>
            <a:ext cx="9405257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>
                <a:solidFill>
                  <a:srgbClr val="0E0A28"/>
                </a:solidFill>
              </a:rPr>
              <a:t>Agradecemos!</a:t>
            </a:r>
          </a:p>
          <a:p>
            <a:pPr algn="ctr"/>
            <a:endParaRPr lang="pt-BR" dirty="0">
              <a:solidFill>
                <a:srgbClr val="0E0A28"/>
              </a:solidFill>
            </a:endParaRPr>
          </a:p>
          <a:p>
            <a:pPr algn="ctr"/>
            <a:r>
              <a:rPr lang="pt-BR" sz="3600" dirty="0">
                <a:solidFill>
                  <a:srgbClr val="0E0A28"/>
                </a:solidFill>
              </a:rPr>
              <a:t>Departamento de Gestão Estratégica</a:t>
            </a:r>
          </a:p>
          <a:p>
            <a:pPr algn="ctr"/>
            <a:r>
              <a:rPr lang="pt-BR" sz="3200" dirty="0">
                <a:solidFill>
                  <a:srgbClr val="0E0A28"/>
                </a:solidFill>
              </a:rPr>
              <a:t>Secretaria Especial de Programas, Pesquisas e Gestão Estratégica</a:t>
            </a:r>
          </a:p>
          <a:p>
            <a:pPr algn="ctr"/>
            <a:r>
              <a:rPr lang="pt-BR" sz="3200" dirty="0">
                <a:solidFill>
                  <a:schemeClr val="accent5">
                    <a:lumMod val="75000"/>
                  </a:schemeClr>
                </a:solidFill>
                <a:hlinkClick r:id="rId3"/>
              </a:rPr>
              <a:t>dge@cnj.jus.br</a:t>
            </a:r>
            <a:endParaRPr lang="pt-BR" sz="3200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pt-BR" sz="3200" dirty="0">
                <a:solidFill>
                  <a:srgbClr val="0E0A28"/>
                </a:solidFill>
              </a:rPr>
              <a:t>2326-5303</a:t>
            </a:r>
          </a:p>
        </p:txBody>
      </p:sp>
    </p:spTree>
    <p:extLst>
      <p:ext uri="{BB962C8B-B14F-4D97-AF65-F5344CB8AC3E}">
        <p14:creationId xmlns:p14="http://schemas.microsoft.com/office/powerpoint/2010/main" val="3333710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4" descr="Padrão do plano de fundo&#10;&#10;Descrição gerada automaticamente">
            <a:extLst>
              <a:ext uri="{FF2B5EF4-FFF2-40B4-BE49-F238E27FC236}">
                <a16:creationId xmlns:a16="http://schemas.microsoft.com/office/drawing/2014/main" id="{3802307F-4AE7-3A0B-B20C-49BCFCED2A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97" y="-1390"/>
            <a:ext cx="12204138" cy="751293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2671414" y="2841171"/>
            <a:ext cx="685591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4000" b="1" dirty="0">
                <a:solidFill>
                  <a:srgbClr val="132139"/>
                </a:solidFill>
              </a:rPr>
              <a:t>Aspectos Gerais que Impactam </a:t>
            </a:r>
          </a:p>
          <a:p>
            <a:pPr algn="ctr"/>
            <a:r>
              <a:rPr lang="pt-BR" sz="4000" b="1" dirty="0">
                <a:solidFill>
                  <a:srgbClr val="132139"/>
                </a:solidFill>
              </a:rPr>
              <a:t>o Alcance das Metas Nacionais</a:t>
            </a:r>
          </a:p>
        </p:txBody>
      </p:sp>
    </p:spTree>
    <p:extLst>
      <p:ext uri="{BB962C8B-B14F-4D97-AF65-F5344CB8AC3E}">
        <p14:creationId xmlns:p14="http://schemas.microsoft.com/office/powerpoint/2010/main" val="3755717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74" y="1580813"/>
            <a:ext cx="10551694" cy="5935328"/>
          </a:xfrm>
          <a:prstGeom prst="rect">
            <a:avLst/>
          </a:prstGeom>
        </p:spPr>
      </p:pic>
      <p:pic>
        <p:nvPicPr>
          <p:cNvPr id="4" name="Imagem 4" descr="Padrão do plano de fundo&#10;&#10;Descrição gerada automaticamente">
            <a:extLst>
              <a:ext uri="{FF2B5EF4-FFF2-40B4-BE49-F238E27FC236}">
                <a16:creationId xmlns:a16="http://schemas.microsoft.com/office/drawing/2014/main" id="{3802307F-4AE7-3A0B-B20C-49BCFCED2A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97" y="-1390"/>
            <a:ext cx="12204138" cy="751293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624974" y="1255961"/>
            <a:ext cx="109420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132139"/>
                </a:solidFill>
              </a:rPr>
              <a:t>Percentual de tribunais que consideram que o  CNJ promove ações visando</a:t>
            </a:r>
          </a:p>
          <a:p>
            <a:pPr algn="ctr"/>
            <a:r>
              <a:rPr lang="pt-BR" sz="2400" b="1" dirty="0">
                <a:solidFill>
                  <a:srgbClr val="132139"/>
                </a:solidFill>
              </a:rPr>
              <a:t> à melhoria do processo de alcance das Metas Nacionais</a:t>
            </a:r>
          </a:p>
        </p:txBody>
      </p:sp>
    </p:spTree>
    <p:extLst>
      <p:ext uri="{BB962C8B-B14F-4D97-AF65-F5344CB8AC3E}">
        <p14:creationId xmlns:p14="http://schemas.microsoft.com/office/powerpoint/2010/main" val="963269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4" descr="Padrão do plano de fundo&#10;&#10;Descrição gerada automaticamente">
            <a:extLst>
              <a:ext uri="{FF2B5EF4-FFF2-40B4-BE49-F238E27FC236}">
                <a16:creationId xmlns:a16="http://schemas.microsoft.com/office/drawing/2014/main" id="{3802307F-4AE7-3A0B-B20C-49BCFCED2A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97" y="-1390"/>
            <a:ext cx="12204138" cy="751293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624974" y="1255961"/>
            <a:ext cx="10942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132139"/>
                </a:solidFill>
              </a:rPr>
              <a:t>Percentual de servidores exclusivos para o acompanhamento das metas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EECEE03C-4E9A-4344-9D88-7EFA585CD1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5818477"/>
              </p:ext>
            </p:extLst>
          </p:nvPr>
        </p:nvGraphicFramePr>
        <p:xfrm>
          <a:off x="2318657" y="2057399"/>
          <a:ext cx="7609114" cy="4572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547" y="1717626"/>
            <a:ext cx="9059333" cy="509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405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4" descr="Padrão do plano de fundo&#10;&#10;Descrição gerada automaticamente">
            <a:extLst>
              <a:ext uri="{FF2B5EF4-FFF2-40B4-BE49-F238E27FC236}">
                <a16:creationId xmlns:a16="http://schemas.microsoft.com/office/drawing/2014/main" id="{3802307F-4AE7-3A0B-B20C-49BCFCED2A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97" y="-1390"/>
            <a:ext cx="12204138" cy="751293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628346" y="1069148"/>
            <a:ext cx="10942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132139"/>
                </a:solidFill>
              </a:rPr>
              <a:t>Quantitativo de servidores exclusivos para o acompanhamento das metas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72" y="1530813"/>
            <a:ext cx="100584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349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4" descr="Padrão do plano de fundo&#10;&#10;Descrição gerada automaticamente">
            <a:extLst>
              <a:ext uri="{FF2B5EF4-FFF2-40B4-BE49-F238E27FC236}">
                <a16:creationId xmlns:a16="http://schemas.microsoft.com/office/drawing/2014/main" id="{3802307F-4AE7-3A0B-B20C-49BCFCED2A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97" y="-1390"/>
            <a:ext cx="12204138" cy="751293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624974" y="1131170"/>
            <a:ext cx="112622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132139"/>
                </a:solidFill>
              </a:rPr>
              <a:t>Percentual de tribunais que possuem ferramentas para o acompanhamento das metas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EECEE03C-4E9A-4344-9D88-7EFA585CD1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5818477"/>
              </p:ext>
            </p:extLst>
          </p:nvPr>
        </p:nvGraphicFramePr>
        <p:xfrm>
          <a:off x="2318657" y="2057399"/>
          <a:ext cx="7609114" cy="4572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035" y="1608549"/>
            <a:ext cx="9332357" cy="5249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1432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194" y="996550"/>
            <a:ext cx="10420355" cy="5861450"/>
          </a:xfrm>
          <a:prstGeom prst="rect">
            <a:avLst/>
          </a:prstGeom>
        </p:spPr>
      </p:pic>
      <p:pic>
        <p:nvPicPr>
          <p:cNvPr id="4" name="Imagem 4" descr="Padrão do plano de fundo&#10;&#10;Descrição gerada automaticamente">
            <a:extLst>
              <a:ext uri="{FF2B5EF4-FFF2-40B4-BE49-F238E27FC236}">
                <a16:creationId xmlns:a16="http://schemas.microsoft.com/office/drawing/2014/main" id="{3802307F-4AE7-3A0B-B20C-49BCFCED2A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97" y="-1390"/>
            <a:ext cx="12204138" cy="751293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624974" y="1255961"/>
            <a:ext cx="112622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132139"/>
                </a:solidFill>
              </a:rPr>
              <a:t>Ferramentas utilizadas pelos tribunais para o acompanhamento das metas</a:t>
            </a:r>
          </a:p>
        </p:txBody>
      </p:sp>
    </p:spTree>
    <p:extLst>
      <p:ext uri="{BB962C8B-B14F-4D97-AF65-F5344CB8AC3E}">
        <p14:creationId xmlns:p14="http://schemas.microsoft.com/office/powerpoint/2010/main" val="12464014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1012</TotalTime>
  <Words>1460</Words>
  <Application>Microsoft Office PowerPoint</Application>
  <PresentationFormat>Widescreen</PresentationFormat>
  <Paragraphs>446</Paragraphs>
  <Slides>37</Slides>
  <Notes>10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37</vt:i4>
      </vt:variant>
    </vt:vector>
  </HeadingPairs>
  <TitlesOfParts>
    <vt:vector size="43" baseType="lpstr">
      <vt:lpstr>Arial</vt:lpstr>
      <vt:lpstr>bEBAS NEUE BOLD</vt:lpstr>
      <vt:lpstr>Calibri</vt:lpstr>
      <vt:lpstr>Calibri Light</vt:lpstr>
      <vt:lpstr>Century Gothic</vt:lpstr>
      <vt:lpstr>Tema do Office</vt:lpstr>
      <vt:lpstr>Apresentação do PowerPoint</vt:lpstr>
      <vt:lpstr>Apresentação do PowerPoint</vt:lpstr>
      <vt:lpstr>SOBRE O QUESTIONÁRIO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FATORES QUE IMPACTARAM NO DESEMPENHO DOS TRIBUNAIS</vt:lpstr>
      <vt:lpstr> </vt:lpstr>
      <vt:lpstr>Meta 1 - Julgar mais processos que os distribuídos </vt:lpstr>
      <vt:lpstr>Apresentação do PowerPoint</vt:lpstr>
      <vt:lpstr>Meta 2- Julgar processos mais antigos</vt:lpstr>
      <vt:lpstr>Apresentação do PowerPoint</vt:lpstr>
      <vt:lpstr>Meta 3 – Estimular a Conciliação</vt:lpstr>
      <vt:lpstr>Meta 4- Priorizar o julgamento dos processos relativos aos crimes contra a Administração Pública, à improbidade administrativa e aos ilícitos eleitorais </vt:lpstr>
      <vt:lpstr>Apresentação do PowerPoint</vt:lpstr>
      <vt:lpstr>Meta 5 – Reduzir a Taxa de Congestionamento</vt:lpstr>
      <vt:lpstr>Meta 6 - Identificar e julgar determinado percentual de ações coletivas e recursos oriundos de ações coletivas</vt:lpstr>
      <vt:lpstr>Meta 6 - Identificar e julgar determinado percentual de ações coletivas e recursos oriundos de ações coletivas</vt:lpstr>
      <vt:lpstr>Meta 7 - Priorizar o julgamento dos processos dos maiores litigantes e dos recursos repetitivos</vt:lpstr>
      <vt:lpstr>Meta 8 - Priorizar o julgamento dos processos relacionados ao feminicídio e à violência doméstica e familiar contra as mulheres </vt:lpstr>
      <vt:lpstr>Meta 9 - Integrar a Agenda 2030</vt:lpstr>
      <vt:lpstr>Meta 10 - Promover a saúde de magistrados e servidores</vt:lpstr>
      <vt:lpstr>Meta 11 – Aumentar a tramitação dos processos de forma eletrônica</vt:lpstr>
      <vt:lpstr>Meta 12 – Impulsionar os processos de ações ambientais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Natascha Barreto de Almeida Rangel</dc:creator>
  <cp:lastModifiedBy>Natascha Barreto de Almeida Rangel</cp:lastModifiedBy>
  <cp:revision>52</cp:revision>
  <dcterms:created xsi:type="dcterms:W3CDTF">2022-05-02T18:10:12Z</dcterms:created>
  <dcterms:modified xsi:type="dcterms:W3CDTF">2022-06-03T16:58:19Z</dcterms:modified>
</cp:coreProperties>
</file>