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7A958-AA95-400E-A6FD-90CA24BA9227}" type="datetimeFigureOut">
              <a:rPr lang="pt-BR" smtClean="0"/>
              <a:t>16/12/2021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7F38-E529-4FFD-A6BB-AB70DE99F3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0065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7A958-AA95-400E-A6FD-90CA24BA9227}" type="datetimeFigureOut">
              <a:rPr lang="pt-BR" smtClean="0"/>
              <a:t>16/12/2021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7F38-E529-4FFD-A6BB-AB70DE99F3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3646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7A958-AA95-400E-A6FD-90CA24BA9227}" type="datetimeFigureOut">
              <a:rPr lang="pt-BR" smtClean="0"/>
              <a:t>16/12/2021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7F38-E529-4FFD-A6BB-AB70DE99F3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6652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7A958-AA95-400E-A6FD-90CA24BA9227}" type="datetimeFigureOut">
              <a:rPr lang="pt-BR" smtClean="0"/>
              <a:t>16/12/2021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7F38-E529-4FFD-A6BB-AB70DE99F3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972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7A958-AA95-400E-A6FD-90CA24BA9227}" type="datetimeFigureOut">
              <a:rPr lang="pt-BR" smtClean="0"/>
              <a:t>16/12/2021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7F38-E529-4FFD-A6BB-AB70DE99F3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998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7A958-AA95-400E-A6FD-90CA24BA9227}" type="datetimeFigureOut">
              <a:rPr lang="pt-BR" smtClean="0"/>
              <a:t>16/12/2021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7F38-E529-4FFD-A6BB-AB70DE99F3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6504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7A958-AA95-400E-A6FD-90CA24BA9227}" type="datetimeFigureOut">
              <a:rPr lang="pt-BR" smtClean="0"/>
              <a:t>16/12/2021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7F38-E529-4FFD-A6BB-AB70DE99F3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367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7A958-AA95-400E-A6FD-90CA24BA9227}" type="datetimeFigureOut">
              <a:rPr lang="pt-BR" smtClean="0"/>
              <a:t>16/12/2021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7F38-E529-4FFD-A6BB-AB70DE99F3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1654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7A958-AA95-400E-A6FD-90CA24BA9227}" type="datetimeFigureOut">
              <a:rPr lang="pt-BR" smtClean="0"/>
              <a:t>16/12/2021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7F38-E529-4FFD-A6BB-AB70DE99F3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3073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7A958-AA95-400E-A6FD-90CA24BA9227}" type="datetimeFigureOut">
              <a:rPr lang="pt-BR" smtClean="0"/>
              <a:t>16/12/2021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7F38-E529-4FFD-A6BB-AB70DE99F3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2861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7A958-AA95-400E-A6FD-90CA24BA9227}" type="datetimeFigureOut">
              <a:rPr lang="pt-BR" smtClean="0"/>
              <a:t>16/12/2021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7F38-E529-4FFD-A6BB-AB70DE99F3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6915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941006"/>
            <a:ext cx="10515600" cy="7496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7A958-AA95-400E-A6FD-90CA24BA9227}" type="datetimeFigureOut">
              <a:rPr lang="pt-BR" smtClean="0"/>
              <a:t>16/12/2021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47F38-E529-4FFD-A6BB-AB70DE99F304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7121"/>
            <a:ext cx="12192000" cy="450879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904"/>
            <a:ext cx="12192000" cy="761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403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26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126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3"/>
            <a:ext cx="12192000" cy="6854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55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Virginia Gomes Paiva Cerqueira</dc:creator>
  <cp:lastModifiedBy>Virginia Gomes Paiva Cerqueira</cp:lastModifiedBy>
  <cp:revision>1</cp:revision>
  <dcterms:created xsi:type="dcterms:W3CDTF">2021-12-16T13:34:28Z</dcterms:created>
  <dcterms:modified xsi:type="dcterms:W3CDTF">2021-12-16T13:35:51Z</dcterms:modified>
</cp:coreProperties>
</file>