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06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64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65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72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9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650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67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65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07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286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91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941006"/>
            <a:ext cx="10515600" cy="749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7A958-AA95-400E-A6FD-90CA24BA9227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47F38-E529-4FFD-A6BB-AB70DE99F304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7121"/>
            <a:ext cx="12192000" cy="45087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904"/>
            <a:ext cx="12192000" cy="76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40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26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12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3"/>
            <a:ext cx="12192000" cy="685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5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Virginia Gomes Paiva Cerqueira</dc:creator>
  <cp:lastModifiedBy>Virginia Gomes Paiva Cerqueira</cp:lastModifiedBy>
  <cp:revision>1</cp:revision>
  <dcterms:created xsi:type="dcterms:W3CDTF">2021-12-16T13:34:28Z</dcterms:created>
  <dcterms:modified xsi:type="dcterms:W3CDTF">2021-12-16T13:35:51Z</dcterms:modified>
</cp:coreProperties>
</file>