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81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08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9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5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83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29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43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09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97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30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52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941006"/>
            <a:ext cx="10515600" cy="749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CCC0C-54AD-4061-9736-B70633A9FB8A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3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5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40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Virginia Gomes Paiva Cerqueira</dc:creator>
  <cp:lastModifiedBy>Virginia Gomes Paiva Cerqueira</cp:lastModifiedBy>
  <cp:revision>1</cp:revision>
  <dcterms:created xsi:type="dcterms:W3CDTF">2021-02-09T13:08:00Z</dcterms:created>
  <dcterms:modified xsi:type="dcterms:W3CDTF">2021-02-09T13:08:21Z</dcterms:modified>
</cp:coreProperties>
</file>