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C0C-54AD-4061-9736-B70633A9FB8A}" type="datetimeFigureOut">
              <a:rPr lang="pt-BR" smtClean="0"/>
              <a:t>09/02/2021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233-4CFC-43A9-B8F6-478CAA0BE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581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C0C-54AD-4061-9736-B70633A9FB8A}" type="datetimeFigureOut">
              <a:rPr lang="pt-BR" smtClean="0"/>
              <a:t>09/02/2021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233-4CFC-43A9-B8F6-478CAA0BE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9082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C0C-54AD-4061-9736-B70633A9FB8A}" type="datetimeFigureOut">
              <a:rPr lang="pt-BR" smtClean="0"/>
              <a:t>09/02/2021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233-4CFC-43A9-B8F6-478CAA0BE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93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C0C-54AD-4061-9736-B70633A9FB8A}" type="datetimeFigureOut">
              <a:rPr lang="pt-BR" smtClean="0"/>
              <a:t>09/02/2021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233-4CFC-43A9-B8F6-478CAA0BE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5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C0C-54AD-4061-9736-B70633A9FB8A}" type="datetimeFigureOut">
              <a:rPr lang="pt-BR" smtClean="0"/>
              <a:t>09/02/2021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233-4CFC-43A9-B8F6-478CAA0BE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683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C0C-54AD-4061-9736-B70633A9FB8A}" type="datetimeFigureOut">
              <a:rPr lang="pt-BR" smtClean="0"/>
              <a:t>09/02/2021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233-4CFC-43A9-B8F6-478CAA0BE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929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C0C-54AD-4061-9736-B70633A9FB8A}" type="datetimeFigureOut">
              <a:rPr lang="pt-BR" smtClean="0"/>
              <a:t>09/02/2021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233-4CFC-43A9-B8F6-478CAA0BE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943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C0C-54AD-4061-9736-B70633A9FB8A}" type="datetimeFigureOut">
              <a:rPr lang="pt-BR" smtClean="0"/>
              <a:t>09/02/2021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233-4CFC-43A9-B8F6-478CAA0BE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7091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C0C-54AD-4061-9736-B70633A9FB8A}" type="datetimeFigureOut">
              <a:rPr lang="pt-BR" smtClean="0"/>
              <a:t>09/02/2021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233-4CFC-43A9-B8F6-478CAA0BE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1977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C0C-54AD-4061-9736-B70633A9FB8A}" type="datetimeFigureOut">
              <a:rPr lang="pt-BR" smtClean="0"/>
              <a:t>09/02/2021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233-4CFC-43A9-B8F6-478CAA0BE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730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C0C-54AD-4061-9736-B70633A9FB8A}" type="datetimeFigureOut">
              <a:rPr lang="pt-BR" smtClean="0"/>
              <a:t>09/02/2021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233-4CFC-43A9-B8F6-478CAA0BE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7523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941006"/>
            <a:ext cx="10515600" cy="7496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CCC0C-54AD-4061-9736-B70633A9FB8A}" type="datetimeFigureOut">
              <a:rPr lang="pt-BR" smtClean="0"/>
              <a:t>09/02/2021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43233-4CFC-43A9-B8F6-478CAA0BEF10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61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430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753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7407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>CNJ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Virginia Gomes Paiva Cerqueira</dc:creator>
  <cp:lastModifiedBy>Virginia Gomes Paiva Cerqueira</cp:lastModifiedBy>
  <cp:revision>1</cp:revision>
  <dcterms:created xsi:type="dcterms:W3CDTF">2021-02-09T13:08:00Z</dcterms:created>
  <dcterms:modified xsi:type="dcterms:W3CDTF">2021-02-09T13:08:21Z</dcterms:modified>
</cp:coreProperties>
</file>