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3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9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BC375-19D1-449C-9051-90C0FA884D46}" type="datetimeFigureOut">
              <a:rPr lang="pt-BR" smtClean="0"/>
              <a:t>03/05/2021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EDCDB-66BE-4BC1-9D04-98EA1C6DDF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2165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BC375-19D1-449C-9051-90C0FA884D46}" type="datetimeFigureOut">
              <a:rPr lang="pt-BR" smtClean="0"/>
              <a:t>03/05/2021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EDCDB-66BE-4BC1-9D04-98EA1C6DDF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5177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BC375-19D1-449C-9051-90C0FA884D46}" type="datetimeFigureOut">
              <a:rPr lang="pt-BR" smtClean="0"/>
              <a:t>03/05/2021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EDCDB-66BE-4BC1-9D04-98EA1C6DDF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8915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BC375-19D1-449C-9051-90C0FA884D46}" type="datetimeFigureOut">
              <a:rPr lang="pt-BR" smtClean="0"/>
              <a:t>03/05/2021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EDCDB-66BE-4BC1-9D04-98EA1C6DDF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4747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BC375-19D1-449C-9051-90C0FA884D46}" type="datetimeFigureOut">
              <a:rPr lang="pt-BR" smtClean="0"/>
              <a:t>03/05/2021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EDCDB-66BE-4BC1-9D04-98EA1C6DDF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7339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BC375-19D1-449C-9051-90C0FA884D46}" type="datetimeFigureOut">
              <a:rPr lang="pt-BR" smtClean="0"/>
              <a:t>03/05/2021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EDCDB-66BE-4BC1-9D04-98EA1C6DDF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7939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BC375-19D1-449C-9051-90C0FA884D46}" type="datetimeFigureOut">
              <a:rPr lang="pt-BR" smtClean="0"/>
              <a:t>03/05/2021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EDCDB-66BE-4BC1-9D04-98EA1C6DDF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1489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BC375-19D1-449C-9051-90C0FA884D46}" type="datetimeFigureOut">
              <a:rPr lang="pt-BR" smtClean="0"/>
              <a:t>03/05/2021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EDCDB-66BE-4BC1-9D04-98EA1C6DDF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9970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BC375-19D1-449C-9051-90C0FA884D46}" type="datetimeFigureOut">
              <a:rPr lang="pt-BR" smtClean="0"/>
              <a:t>03/05/2021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EDCDB-66BE-4BC1-9D04-98EA1C6DDF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7641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BC375-19D1-449C-9051-90C0FA884D46}" type="datetimeFigureOut">
              <a:rPr lang="pt-BR" smtClean="0"/>
              <a:t>03/05/2021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EDCDB-66BE-4BC1-9D04-98EA1C6DDF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0269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BC375-19D1-449C-9051-90C0FA884D46}" type="datetimeFigureOut">
              <a:rPr lang="pt-BR" smtClean="0"/>
              <a:t>03/05/2021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EDCDB-66BE-4BC1-9D04-98EA1C6DDF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8979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941006"/>
            <a:ext cx="10515600" cy="7496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Editar estilos de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BC375-19D1-449C-9051-90C0FA884D46}" type="datetimeFigureOut">
              <a:rPr lang="pt-BR" smtClean="0"/>
              <a:t>03/05/2021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EDCDB-66BE-4BC1-9D04-98EA1C6DDFC5}" type="slidenum">
              <a:rPr lang="pt-BR" smtClean="0"/>
              <a:t>‹nº›</a:t>
            </a:fld>
            <a:endParaRPr lang="pt-BR"/>
          </a:p>
        </p:txBody>
      </p:sp>
      <p:pic>
        <p:nvPicPr>
          <p:cNvPr id="8" name="Imagem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61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834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5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28593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>CNJ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Virginia Gomes Paiva Cerqueira</dc:creator>
  <cp:lastModifiedBy>Virginia Gomes Paiva Cerqueira</cp:lastModifiedBy>
  <cp:revision>2</cp:revision>
  <dcterms:created xsi:type="dcterms:W3CDTF">2021-05-03T18:48:22Z</dcterms:created>
  <dcterms:modified xsi:type="dcterms:W3CDTF">2021-05-03T18:51:07Z</dcterms:modified>
</cp:coreProperties>
</file>