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16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17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91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74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33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93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48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97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641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6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97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C375-19D1-449C-9051-90C0FA884D46}" type="datetimeFigureOut">
              <a:rPr lang="pt-BR" smtClean="0"/>
              <a:t>03/05/2021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EDCDB-66BE-4BC1-9D04-98EA1C6DDFC5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3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593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Virginia Gomes Paiva Cerqueira</cp:lastModifiedBy>
  <cp:revision>2</cp:revision>
  <dcterms:created xsi:type="dcterms:W3CDTF">2021-05-03T18:48:22Z</dcterms:created>
  <dcterms:modified xsi:type="dcterms:W3CDTF">2021-05-03T18:51:07Z</dcterms:modified>
</cp:coreProperties>
</file>