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9B71E-56BF-16A7-5DD2-043AA5BDC892}" v="31" dt="2021-07-13T17:56:26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7683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658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39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00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137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4613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442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8533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281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8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566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de-DE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de-DE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1C7C-CEA3-4CAA-BE4B-344879E7C377}" type="datetimeFigureOut">
              <a:rPr lang="de-DE" smtClean="0"/>
              <a:t>13.07.2021</a:t>
            </a:fld>
            <a:endParaRPr lang="de-DE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FE2FE-B55E-4328-8F5C-2CEB8781A47B}" type="slidenum">
              <a:rPr lang="de-DE" smtClean="0"/>
              <a:t>‹nº›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57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7" name="Imagem 7" descr="Logotipo&#10;&#10;Descrição gerada automaticamente">
            <a:extLst>
              <a:ext uri="{FF2B5EF4-FFF2-40B4-BE49-F238E27FC236}">
                <a16:creationId xmlns:a16="http://schemas.microsoft.com/office/drawing/2014/main" id="{1AC939AB-37C2-4C60-B944-5A8EDDB568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6">
            <a:extLst>
              <a:ext uri="{FF2B5EF4-FFF2-40B4-BE49-F238E27FC236}">
                <a16:creationId xmlns:a16="http://schemas.microsoft.com/office/drawing/2014/main" id="{3AE9998D-DE76-4643-A243-3284F79802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5" y="2198"/>
            <a:ext cx="12334142" cy="78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5108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3" baseType="lpstr"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/>
  <cp:lastModifiedBy/>
  <cp:revision>22</cp:revision>
  <dcterms:created xsi:type="dcterms:W3CDTF">2021-07-13T17:51:59Z</dcterms:created>
  <dcterms:modified xsi:type="dcterms:W3CDTF">2021-07-13T17:56:40Z</dcterms:modified>
</cp:coreProperties>
</file>