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89B71E-56BF-16A7-5DD2-043AA5BDC892}" v="16" dt="2021-07-13T17:53:23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Imagem 5" descr="Logotipo&#10;&#10;Descrição gerada automaticamente">
            <a:extLst>
              <a:ext uri="{FF2B5EF4-FFF2-40B4-BE49-F238E27FC236}">
                <a16:creationId xmlns:a16="http://schemas.microsoft.com/office/drawing/2014/main" id="{702E8C09-6804-460E-B032-6033B5E8B7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6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>
            <a:extLst>
              <a:ext uri="{FF2B5EF4-FFF2-40B4-BE49-F238E27FC236}">
                <a16:creationId xmlns:a16="http://schemas.microsoft.com/office/drawing/2014/main" id="{B246FB68-8DBA-4697-95C2-B25170A64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68"/>
            <a:ext cx="12199257" cy="75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510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/>
  <cp:revision>11</cp:revision>
  <dcterms:created xsi:type="dcterms:W3CDTF">2021-07-13T17:51:59Z</dcterms:created>
  <dcterms:modified xsi:type="dcterms:W3CDTF">2021-07-13T17:53:44Z</dcterms:modified>
</cp:coreProperties>
</file>