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089B71E-56BF-16A7-5DD2-043AA5BDC892}" v="24" dt="2021-07-13T17:55:04.46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84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/>
              <a:t>Clique para editar o título mestre</a:t>
            </a:r>
            <a:endParaRPr lang="de-DE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/>
              <a:t>Clique para editar o estilo do subtítulo mestre</a:t>
            </a:r>
            <a:endParaRPr lang="de-DE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51C7C-CEA3-4CAA-BE4B-344879E7C377}" type="datetimeFigureOut">
              <a:rPr lang="de-DE" smtClean="0"/>
              <a:t>13.07.2021</a:t>
            </a:fld>
            <a:endParaRPr lang="de-DE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4FE2FE-B55E-4328-8F5C-2CEB8781A47B}" type="slidenum">
              <a:rPr lang="de-DE" smtClean="0"/>
              <a:t>‹nº›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776838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de-DE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de-DE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51C7C-CEA3-4CAA-BE4B-344879E7C377}" type="datetimeFigureOut">
              <a:rPr lang="de-DE" smtClean="0"/>
              <a:t>13.07.2021</a:t>
            </a:fld>
            <a:endParaRPr lang="de-DE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4FE2FE-B55E-4328-8F5C-2CEB8781A47B}" type="slidenum">
              <a:rPr lang="de-DE" smtClean="0"/>
              <a:t>‹nº›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465880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  <a:endParaRPr lang="de-DE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de-DE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51C7C-CEA3-4CAA-BE4B-344879E7C377}" type="datetimeFigureOut">
              <a:rPr lang="de-DE" smtClean="0"/>
              <a:t>13.07.2021</a:t>
            </a:fld>
            <a:endParaRPr lang="de-DE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4FE2FE-B55E-4328-8F5C-2CEB8781A47B}" type="slidenum">
              <a:rPr lang="de-DE" smtClean="0"/>
              <a:t>‹nº›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063975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de-DE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de-DE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51C7C-CEA3-4CAA-BE4B-344879E7C377}" type="datetimeFigureOut">
              <a:rPr lang="de-DE" smtClean="0"/>
              <a:t>13.07.2021</a:t>
            </a:fld>
            <a:endParaRPr lang="de-DE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4FE2FE-B55E-4328-8F5C-2CEB8781A47B}" type="slidenum">
              <a:rPr lang="de-DE" smtClean="0"/>
              <a:t>‹nº›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40052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/>
              <a:t>Clique para editar o título mestre</a:t>
            </a:r>
            <a:endParaRPr lang="de-DE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51C7C-CEA3-4CAA-BE4B-344879E7C377}" type="datetimeFigureOut">
              <a:rPr lang="de-DE" smtClean="0"/>
              <a:t>13.07.2021</a:t>
            </a:fld>
            <a:endParaRPr lang="de-DE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4FE2FE-B55E-4328-8F5C-2CEB8781A47B}" type="slidenum">
              <a:rPr lang="de-DE" smtClean="0"/>
              <a:t>‹nº›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813757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de-DE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de-DE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de-DE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51C7C-CEA3-4CAA-BE4B-344879E7C377}" type="datetimeFigureOut">
              <a:rPr lang="de-DE" smtClean="0"/>
              <a:t>13.07.2021</a:t>
            </a:fld>
            <a:endParaRPr lang="de-DE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4FE2FE-B55E-4328-8F5C-2CEB8781A47B}" type="slidenum">
              <a:rPr lang="de-DE" smtClean="0"/>
              <a:t>‹nº›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246138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BR"/>
              <a:t>Clique para editar o título mestre</a:t>
            </a:r>
            <a:endParaRPr lang="de-DE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de-DE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de-DE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51C7C-CEA3-4CAA-BE4B-344879E7C377}" type="datetimeFigureOut">
              <a:rPr lang="de-DE" smtClean="0"/>
              <a:t>13.07.2021</a:t>
            </a:fld>
            <a:endParaRPr lang="de-DE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4FE2FE-B55E-4328-8F5C-2CEB8781A47B}" type="slidenum">
              <a:rPr lang="de-DE" smtClean="0"/>
              <a:t>‹nº›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944210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de-DE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51C7C-CEA3-4CAA-BE4B-344879E7C377}" type="datetimeFigureOut">
              <a:rPr lang="de-DE" smtClean="0"/>
              <a:t>13.07.2021</a:t>
            </a:fld>
            <a:endParaRPr lang="de-DE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4FE2FE-B55E-4328-8F5C-2CEB8781A47B}" type="slidenum">
              <a:rPr lang="de-DE" smtClean="0"/>
              <a:t>‹nº›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085334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51C7C-CEA3-4CAA-BE4B-344879E7C377}" type="datetimeFigureOut">
              <a:rPr lang="de-DE" smtClean="0"/>
              <a:t>13.07.2021</a:t>
            </a:fld>
            <a:endParaRPr lang="de-DE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4FE2FE-B55E-4328-8F5C-2CEB8781A47B}" type="slidenum">
              <a:rPr lang="de-DE" smtClean="0"/>
              <a:t>‹nº›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782815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  <a:endParaRPr lang="de-DE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de-DE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51C7C-CEA3-4CAA-BE4B-344879E7C377}" type="datetimeFigureOut">
              <a:rPr lang="de-DE" smtClean="0"/>
              <a:t>13.07.2021</a:t>
            </a:fld>
            <a:endParaRPr lang="de-DE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4FE2FE-B55E-4328-8F5C-2CEB8781A47B}" type="slidenum">
              <a:rPr lang="de-DE" smtClean="0"/>
              <a:t>‹nº›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178365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  <a:endParaRPr lang="de-DE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51C7C-CEA3-4CAA-BE4B-344879E7C377}" type="datetimeFigureOut">
              <a:rPr lang="de-DE" smtClean="0"/>
              <a:t>13.07.2021</a:t>
            </a:fld>
            <a:endParaRPr lang="de-DE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4FE2FE-B55E-4328-8F5C-2CEB8781A47B}" type="slidenum">
              <a:rPr lang="de-DE" smtClean="0"/>
              <a:t>‹nº›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455663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  <a:endParaRPr lang="de-DE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de-DE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E51C7C-CEA3-4CAA-BE4B-344879E7C377}" type="datetimeFigureOut">
              <a:rPr lang="de-DE" smtClean="0"/>
              <a:t>13.07.2021</a:t>
            </a:fld>
            <a:endParaRPr lang="de-DE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4FE2FE-B55E-4328-8F5C-2CEB8781A47B}" type="slidenum">
              <a:rPr lang="de-DE" smtClean="0"/>
              <a:t>‹nº›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757469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4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6" name="Imagem 6" descr="Logotipo&#10;&#10;Descrição gerada automaticamente">
            <a:extLst>
              <a:ext uri="{FF2B5EF4-FFF2-40B4-BE49-F238E27FC236}">
                <a16:creationId xmlns:a16="http://schemas.microsoft.com/office/drawing/2014/main" id="{D6E12C35-44AB-4457-BDC1-9579B6DCD77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19"/>
          <a:stretch/>
        </p:blipFill>
        <p:spPr>
          <a:xfrm>
            <a:off x="20" y="1282"/>
            <a:ext cx="12191980" cy="6856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08665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m 5">
            <a:extLst>
              <a:ext uri="{FF2B5EF4-FFF2-40B4-BE49-F238E27FC236}">
                <a16:creationId xmlns:a16="http://schemas.microsoft.com/office/drawing/2014/main" id="{18AA1DB2-CF66-4FBC-AE17-07EA222EA41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465" y="2198"/>
            <a:ext cx="12238891" cy="779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8951086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Escritório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Widescreen</PresentationFormat>
  <Paragraphs>0</Paragraphs>
  <Slides>2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2</vt:i4>
      </vt:variant>
    </vt:vector>
  </HeadingPairs>
  <TitlesOfParts>
    <vt:vector size="3" baseType="lpstr">
      <vt:lpstr>Tema do Office</vt:lpstr>
      <vt:lpstr>Apresentação do PowerPoint</vt:lpstr>
      <vt:lpstr>Apresentação do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/>
  <cp:lastModifiedBy/>
  <cp:revision>17</cp:revision>
  <dcterms:created xsi:type="dcterms:W3CDTF">2021-07-13T17:51:59Z</dcterms:created>
  <dcterms:modified xsi:type="dcterms:W3CDTF">2021-07-13T17:55:15Z</dcterms:modified>
</cp:coreProperties>
</file>