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6" r:id="rId6"/>
    <p:sldId id="277" r:id="rId7"/>
    <p:sldId id="268" r:id="rId8"/>
    <p:sldId id="278" r:id="rId9"/>
    <p:sldId id="280" r:id="rId10"/>
    <p:sldId id="276" r:id="rId11"/>
    <p:sldId id="271" r:id="rId12"/>
    <p:sldId id="281" r:id="rId13"/>
    <p:sldId id="282" r:id="rId14"/>
    <p:sldId id="279" r:id="rId15"/>
    <p:sldId id="270" r:id="rId16"/>
    <p:sldId id="269" r:id="rId17"/>
    <p:sldId id="283" r:id="rId18"/>
    <p:sldId id="263" r:id="rId1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ECADCC6-2534-454C-80F5-81152AEB4B41}" v="16" dt="2021-03-19T14:05:16.049"/>
    <p1510:client id="{616CF181-6895-4A35-8712-46DC32783716}" v="31" dt="2021-03-18T16:22:59.261"/>
    <p1510:client id="{6675B2F6-0F2A-45A0-AAF3-21AC47969ACE}" v="6" dt="2021-03-19T13:17:07.729"/>
    <p1510:client id="{6720FB83-0790-46DC-9362-A10873919B7E}" v="208" dt="2021-03-18T13:32:55.527"/>
    <p1510:client id="{6748A53D-E19A-466E-B067-BA400F1B0E24}" v="230" dt="2021-03-19T16:20:02.566"/>
    <p1510:client id="{878E4713-320C-48D4-B476-085EF73B5E45}" v="226" dt="2021-03-19T14:12:36.296"/>
    <p1510:client id="{AA61A4CF-40EF-478C-B0CF-BF77B4F0A451}" v="523" dt="2021-03-19T17:17:00.026"/>
    <p1510:client id="{DFE1ABD6-1FE1-46B0-A3CF-E3021A46388A}" v="18" dt="2021-03-19T17:37:38.491"/>
    <p1510:client id="{E3600365-1CD8-4C3D-AE3D-EB225D46B33C}" v="244" dt="2021-03-18T19:31:25.6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90" autoAdjust="0"/>
    <p:restoredTop sz="94660"/>
  </p:normalViewPr>
  <p:slideViewPr>
    <p:cSldViewPr snapToGrid="0">
      <p:cViewPr varScale="1">
        <p:scale>
          <a:sx n="65" d="100"/>
          <a:sy n="65" d="100"/>
        </p:scale>
        <p:origin x="728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vi Ferreira Borges" userId="S::davi.borges@cnj.jus.br::ae93b329-ac6b-4b12-87c5-51bd406ac91c" providerId="AD" clId="Web-{6748A53D-E19A-466E-B067-BA400F1B0E24}"/>
    <pc:docChg chg="modSld">
      <pc:chgData name="Davi Ferreira Borges" userId="S::davi.borges@cnj.jus.br::ae93b329-ac6b-4b12-87c5-51bd406ac91c" providerId="AD" clId="Web-{6748A53D-E19A-466E-B067-BA400F1B0E24}" dt="2021-03-19T16:20:02.550" v="106" actId="20577"/>
      <pc:docMkLst>
        <pc:docMk/>
      </pc:docMkLst>
      <pc:sldChg chg="modSp">
        <pc:chgData name="Davi Ferreira Borges" userId="S::davi.borges@cnj.jus.br::ae93b329-ac6b-4b12-87c5-51bd406ac91c" providerId="AD" clId="Web-{6748A53D-E19A-466E-B067-BA400F1B0E24}" dt="2021-03-19T16:20:02.550" v="106" actId="20577"/>
        <pc:sldMkLst>
          <pc:docMk/>
          <pc:sldMk cId="1735270881" sldId="270"/>
        </pc:sldMkLst>
        <pc:spChg chg="mod">
          <ac:chgData name="Davi Ferreira Borges" userId="S::davi.borges@cnj.jus.br::ae93b329-ac6b-4b12-87c5-51bd406ac91c" providerId="AD" clId="Web-{6748A53D-E19A-466E-B067-BA400F1B0E24}" dt="2021-03-19T16:20:02.550" v="106" actId="20577"/>
          <ac:spMkLst>
            <pc:docMk/>
            <pc:sldMk cId="1735270881" sldId="270"/>
            <ac:spMk id="3" creationId="{00000000-0000-0000-0000-000000000000}"/>
          </ac:spMkLst>
        </pc:spChg>
      </pc:sldChg>
    </pc:docChg>
  </pc:docChgLst>
  <pc:docChgLst>
    <pc:chgData name="Antonio Augusto Silva Martins" userId="S::antonio.martins@cnj.jus.br::2800e99e-3841-4532-8b5e-099e9dd95e0c" providerId="AD" clId="Web-{878E4713-320C-48D4-B476-085EF73B5E45}"/>
    <pc:docChg chg="addSld modSld">
      <pc:chgData name="Antonio Augusto Silva Martins" userId="S::antonio.martins@cnj.jus.br::2800e99e-3841-4532-8b5e-099e9dd95e0c" providerId="AD" clId="Web-{878E4713-320C-48D4-B476-085EF73B5E45}" dt="2021-03-19T14:12:36.296" v="122" actId="14100"/>
      <pc:docMkLst>
        <pc:docMk/>
      </pc:docMkLst>
      <pc:sldChg chg="addSp modSp add replId">
        <pc:chgData name="Antonio Augusto Silva Martins" userId="S::antonio.martins@cnj.jus.br::2800e99e-3841-4532-8b5e-099e9dd95e0c" providerId="AD" clId="Web-{878E4713-320C-48D4-B476-085EF73B5E45}" dt="2021-03-19T14:06:20.537" v="110" actId="20577"/>
        <pc:sldMkLst>
          <pc:docMk/>
          <pc:sldMk cId="1011343522" sldId="281"/>
        </pc:sldMkLst>
        <pc:spChg chg="mod">
          <ac:chgData name="Antonio Augusto Silva Martins" userId="S::antonio.martins@cnj.jus.br::2800e99e-3841-4532-8b5e-099e9dd95e0c" providerId="AD" clId="Web-{878E4713-320C-48D4-B476-085EF73B5E45}" dt="2021-03-19T13:56:07.695" v="47" actId="20577"/>
          <ac:spMkLst>
            <pc:docMk/>
            <pc:sldMk cId="1011343522" sldId="281"/>
            <ac:spMk id="2" creationId="{00000000-0000-0000-0000-000000000000}"/>
          </ac:spMkLst>
        </pc:spChg>
        <pc:spChg chg="mod">
          <ac:chgData name="Antonio Augusto Silva Martins" userId="S::antonio.martins@cnj.jus.br::2800e99e-3841-4532-8b5e-099e9dd95e0c" providerId="AD" clId="Web-{878E4713-320C-48D4-B476-085EF73B5E45}" dt="2021-03-19T14:06:20.537" v="110" actId="20577"/>
          <ac:spMkLst>
            <pc:docMk/>
            <pc:sldMk cId="1011343522" sldId="281"/>
            <ac:spMk id="3" creationId="{00000000-0000-0000-0000-000000000000}"/>
          </ac:spMkLst>
        </pc:spChg>
        <pc:picChg chg="add mod">
          <ac:chgData name="Antonio Augusto Silva Martins" userId="S::antonio.martins@cnj.jus.br::2800e99e-3841-4532-8b5e-099e9dd95e0c" providerId="AD" clId="Web-{878E4713-320C-48D4-B476-085EF73B5E45}" dt="2021-03-19T14:05:06.738" v="90" actId="1076"/>
          <ac:picMkLst>
            <pc:docMk/>
            <pc:sldMk cId="1011343522" sldId="281"/>
            <ac:picMk id="4" creationId="{050DB199-DD2A-4954-9392-B003D195DC95}"/>
          </ac:picMkLst>
        </pc:picChg>
        <pc:picChg chg="add mod">
          <ac:chgData name="Antonio Augusto Silva Martins" userId="S::antonio.martins@cnj.jus.br::2800e99e-3841-4532-8b5e-099e9dd95e0c" providerId="AD" clId="Web-{878E4713-320C-48D4-B476-085EF73B5E45}" dt="2021-03-19T14:04:56.082" v="89" actId="14100"/>
          <ac:picMkLst>
            <pc:docMk/>
            <pc:sldMk cId="1011343522" sldId="281"/>
            <ac:picMk id="5" creationId="{8878E20A-A34F-4A93-84DD-63BD336EB120}"/>
          </ac:picMkLst>
        </pc:picChg>
      </pc:sldChg>
      <pc:sldChg chg="addSp delSp modSp add replId">
        <pc:chgData name="Antonio Augusto Silva Martins" userId="S::antonio.martins@cnj.jus.br::2800e99e-3841-4532-8b5e-099e9dd95e0c" providerId="AD" clId="Web-{878E4713-320C-48D4-B476-085EF73B5E45}" dt="2021-03-19T14:12:36.296" v="122" actId="14100"/>
        <pc:sldMkLst>
          <pc:docMk/>
          <pc:sldMk cId="902424501" sldId="282"/>
        </pc:sldMkLst>
        <pc:spChg chg="mod">
          <ac:chgData name="Antonio Augusto Silva Martins" userId="S::antonio.martins@cnj.jus.br::2800e99e-3841-4532-8b5e-099e9dd95e0c" providerId="AD" clId="Web-{878E4713-320C-48D4-B476-085EF73B5E45}" dt="2021-03-19T14:06:12.224" v="104" actId="20577"/>
          <ac:spMkLst>
            <pc:docMk/>
            <pc:sldMk cId="902424501" sldId="282"/>
            <ac:spMk id="2" creationId="{00000000-0000-0000-0000-000000000000}"/>
          </ac:spMkLst>
        </pc:spChg>
        <pc:spChg chg="mod">
          <ac:chgData name="Antonio Augusto Silva Martins" userId="S::antonio.martins@cnj.jus.br::2800e99e-3841-4532-8b5e-099e9dd95e0c" providerId="AD" clId="Web-{878E4713-320C-48D4-B476-085EF73B5E45}" dt="2021-03-19T14:09:06.619" v="116" actId="20577"/>
          <ac:spMkLst>
            <pc:docMk/>
            <pc:sldMk cId="902424501" sldId="282"/>
            <ac:spMk id="3" creationId="{00000000-0000-0000-0000-000000000000}"/>
          </ac:spMkLst>
        </pc:spChg>
        <pc:picChg chg="del">
          <ac:chgData name="Antonio Augusto Silva Martins" userId="S::antonio.martins@cnj.jus.br::2800e99e-3841-4532-8b5e-099e9dd95e0c" providerId="AD" clId="Web-{878E4713-320C-48D4-B476-085EF73B5E45}" dt="2021-03-19T14:09:07.197" v="117"/>
          <ac:picMkLst>
            <pc:docMk/>
            <pc:sldMk cId="902424501" sldId="282"/>
            <ac:picMk id="4" creationId="{050DB199-DD2A-4954-9392-B003D195DC95}"/>
          </ac:picMkLst>
        </pc:picChg>
        <pc:picChg chg="del">
          <ac:chgData name="Antonio Augusto Silva Martins" userId="S::antonio.martins@cnj.jus.br::2800e99e-3841-4532-8b5e-099e9dd95e0c" providerId="AD" clId="Web-{878E4713-320C-48D4-B476-085EF73B5E45}" dt="2021-03-19T14:09:09.541" v="118"/>
          <ac:picMkLst>
            <pc:docMk/>
            <pc:sldMk cId="902424501" sldId="282"/>
            <ac:picMk id="5" creationId="{8878E20A-A34F-4A93-84DD-63BD336EB120}"/>
          </ac:picMkLst>
        </pc:picChg>
        <pc:picChg chg="add mod">
          <ac:chgData name="Antonio Augusto Silva Martins" userId="S::antonio.martins@cnj.jus.br::2800e99e-3841-4532-8b5e-099e9dd95e0c" providerId="AD" clId="Web-{878E4713-320C-48D4-B476-085EF73B5E45}" dt="2021-03-19T14:12:36.296" v="122" actId="14100"/>
          <ac:picMkLst>
            <pc:docMk/>
            <pc:sldMk cId="902424501" sldId="282"/>
            <ac:picMk id="6" creationId="{24009CD1-5B63-4E99-8686-FD33B5AEB840}"/>
          </ac:picMkLst>
        </pc:picChg>
      </pc:sldChg>
    </pc:docChg>
  </pc:docChgLst>
  <pc:docChgLst>
    <pc:chgData name="Antonio Augusto Silva Martins" userId="S::antonio.martins@cnj.jus.br::2800e99e-3841-4532-8b5e-099e9dd95e0c" providerId="AD" clId="Web-{6675B2F6-0F2A-45A0-AAF3-21AC47969ACE}"/>
    <pc:docChg chg="modSld">
      <pc:chgData name="Antonio Augusto Silva Martins" userId="S::antonio.martins@cnj.jus.br::2800e99e-3841-4532-8b5e-099e9dd95e0c" providerId="AD" clId="Web-{6675B2F6-0F2A-45A0-AAF3-21AC47969ACE}" dt="2021-03-19T13:17:07.729" v="2" actId="20577"/>
      <pc:docMkLst>
        <pc:docMk/>
      </pc:docMkLst>
      <pc:sldChg chg="modSp">
        <pc:chgData name="Antonio Augusto Silva Martins" userId="S::antonio.martins@cnj.jus.br::2800e99e-3841-4532-8b5e-099e9dd95e0c" providerId="AD" clId="Web-{6675B2F6-0F2A-45A0-AAF3-21AC47969ACE}" dt="2021-03-19T13:17:07.729" v="2" actId="20577"/>
        <pc:sldMkLst>
          <pc:docMk/>
          <pc:sldMk cId="2229321154" sldId="271"/>
        </pc:sldMkLst>
        <pc:spChg chg="mod">
          <ac:chgData name="Antonio Augusto Silva Martins" userId="S::antonio.martins@cnj.jus.br::2800e99e-3841-4532-8b5e-099e9dd95e0c" providerId="AD" clId="Web-{6675B2F6-0F2A-45A0-AAF3-21AC47969ACE}" dt="2021-03-19T13:17:07.729" v="2" actId="20577"/>
          <ac:spMkLst>
            <pc:docMk/>
            <pc:sldMk cId="2229321154" sldId="271"/>
            <ac:spMk id="3" creationId="{00000000-0000-0000-0000-000000000000}"/>
          </ac:spMkLst>
        </pc:spChg>
      </pc:sldChg>
    </pc:docChg>
  </pc:docChgLst>
  <pc:docChgLst>
    <pc:chgData name="Davi Ferreira Borges" userId="S::davi.borges@cnj.jus.br::ae93b329-ac6b-4b12-87c5-51bd406ac91c" providerId="AD" clId="Web-{AA61A4CF-40EF-478C-B0CF-BF77B4F0A451}"/>
    <pc:docChg chg="addSld modSld sldOrd">
      <pc:chgData name="Davi Ferreira Borges" userId="S::davi.borges@cnj.jus.br::ae93b329-ac6b-4b12-87c5-51bd406ac91c" providerId="AD" clId="Web-{AA61A4CF-40EF-478C-B0CF-BF77B4F0A451}" dt="2021-03-19T17:17:00.026" v="283" actId="20577"/>
      <pc:docMkLst>
        <pc:docMk/>
      </pc:docMkLst>
      <pc:sldChg chg="modSp ord">
        <pc:chgData name="Davi Ferreira Borges" userId="S::davi.borges@cnj.jus.br::ae93b329-ac6b-4b12-87c5-51bd406ac91c" providerId="AD" clId="Web-{AA61A4CF-40EF-478C-B0CF-BF77B4F0A451}" dt="2021-03-19T17:12:39.490" v="239" actId="20577"/>
        <pc:sldMkLst>
          <pc:docMk/>
          <pc:sldMk cId="4279128492" sldId="269"/>
        </pc:sldMkLst>
        <pc:spChg chg="mod">
          <ac:chgData name="Davi Ferreira Borges" userId="S::davi.borges@cnj.jus.br::ae93b329-ac6b-4b12-87c5-51bd406ac91c" providerId="AD" clId="Web-{AA61A4CF-40EF-478C-B0CF-BF77B4F0A451}" dt="2021-03-19T17:09:00.955" v="224" actId="1076"/>
          <ac:spMkLst>
            <pc:docMk/>
            <pc:sldMk cId="4279128492" sldId="269"/>
            <ac:spMk id="2" creationId="{00000000-0000-0000-0000-000000000000}"/>
          </ac:spMkLst>
        </pc:spChg>
        <pc:spChg chg="mod">
          <ac:chgData name="Davi Ferreira Borges" userId="S::davi.borges@cnj.jus.br::ae93b329-ac6b-4b12-87c5-51bd406ac91c" providerId="AD" clId="Web-{AA61A4CF-40EF-478C-B0CF-BF77B4F0A451}" dt="2021-03-19T17:12:39.490" v="239" actId="20577"/>
          <ac:spMkLst>
            <pc:docMk/>
            <pc:sldMk cId="4279128492" sldId="269"/>
            <ac:spMk id="3" creationId="{00000000-0000-0000-0000-000000000000}"/>
          </ac:spMkLst>
        </pc:spChg>
      </pc:sldChg>
      <pc:sldChg chg="modSp">
        <pc:chgData name="Davi Ferreira Borges" userId="S::davi.borges@cnj.jus.br::ae93b329-ac6b-4b12-87c5-51bd406ac91c" providerId="AD" clId="Web-{AA61A4CF-40EF-478C-B0CF-BF77B4F0A451}" dt="2021-03-19T17:15:54.088" v="271" actId="20577"/>
        <pc:sldMkLst>
          <pc:docMk/>
          <pc:sldMk cId="1735270881" sldId="270"/>
        </pc:sldMkLst>
        <pc:spChg chg="mod">
          <ac:chgData name="Davi Ferreira Borges" userId="S::davi.borges@cnj.jus.br::ae93b329-ac6b-4b12-87c5-51bd406ac91c" providerId="AD" clId="Web-{AA61A4CF-40EF-478C-B0CF-BF77B4F0A451}" dt="2021-03-19T17:15:54.088" v="271" actId="20577"/>
          <ac:spMkLst>
            <pc:docMk/>
            <pc:sldMk cId="1735270881" sldId="270"/>
            <ac:spMk id="3" creationId="{00000000-0000-0000-0000-000000000000}"/>
          </ac:spMkLst>
        </pc:spChg>
      </pc:sldChg>
      <pc:sldChg chg="modSp add replId">
        <pc:chgData name="Davi Ferreira Borges" userId="S::davi.borges@cnj.jus.br::ae93b329-ac6b-4b12-87c5-51bd406ac91c" providerId="AD" clId="Web-{AA61A4CF-40EF-478C-B0CF-BF77B4F0A451}" dt="2021-03-19T17:17:00.026" v="283" actId="20577"/>
        <pc:sldMkLst>
          <pc:docMk/>
          <pc:sldMk cId="142437527" sldId="283"/>
        </pc:sldMkLst>
        <pc:spChg chg="mod">
          <ac:chgData name="Davi Ferreira Borges" userId="S::davi.borges@cnj.jus.br::ae93b329-ac6b-4b12-87c5-51bd406ac91c" providerId="AD" clId="Web-{AA61A4CF-40EF-478C-B0CF-BF77B4F0A451}" dt="2021-03-19T17:13:10.460" v="251" actId="20577"/>
          <ac:spMkLst>
            <pc:docMk/>
            <pc:sldMk cId="142437527" sldId="283"/>
            <ac:spMk id="2" creationId="{00000000-0000-0000-0000-000000000000}"/>
          </ac:spMkLst>
        </pc:spChg>
        <pc:spChg chg="mod">
          <ac:chgData name="Davi Ferreira Borges" userId="S::davi.borges@cnj.jus.br::ae93b329-ac6b-4b12-87c5-51bd406ac91c" providerId="AD" clId="Web-{AA61A4CF-40EF-478C-B0CF-BF77B4F0A451}" dt="2021-03-19T17:17:00.026" v="283" actId="20577"/>
          <ac:spMkLst>
            <pc:docMk/>
            <pc:sldMk cId="142437527" sldId="283"/>
            <ac:spMk id="3" creationId="{00000000-0000-0000-0000-000000000000}"/>
          </ac:spMkLst>
        </pc:spChg>
      </pc:sldChg>
    </pc:docChg>
  </pc:docChgLst>
  <pc:docChgLst>
    <pc:chgData name="ISABELY FONTANA DA MOTA" userId="S::isabely.mota@cnj.jus.br::20e9cc0b-c153-455c-908a-1c2383abefcf" providerId="AD" clId="Web-{616CF181-6895-4A35-8712-46DC32783716}"/>
    <pc:docChg chg="modSld">
      <pc:chgData name="ISABELY FONTANA DA MOTA" userId="S::isabely.mota@cnj.jus.br::20e9cc0b-c153-455c-908a-1c2383abefcf" providerId="AD" clId="Web-{616CF181-6895-4A35-8712-46DC32783716}" dt="2021-03-18T16:22:57.339" v="17" actId="20577"/>
      <pc:docMkLst>
        <pc:docMk/>
      </pc:docMkLst>
      <pc:sldChg chg="modSp">
        <pc:chgData name="ISABELY FONTANA DA MOTA" userId="S::isabely.mota@cnj.jus.br::20e9cc0b-c153-455c-908a-1c2383abefcf" providerId="AD" clId="Web-{616CF181-6895-4A35-8712-46DC32783716}" dt="2021-03-18T16:20:53.994" v="1" actId="20577"/>
        <pc:sldMkLst>
          <pc:docMk/>
          <pc:sldMk cId="1735270881" sldId="270"/>
        </pc:sldMkLst>
        <pc:spChg chg="mod">
          <ac:chgData name="ISABELY FONTANA DA MOTA" userId="S::isabely.mota@cnj.jus.br::20e9cc0b-c153-455c-908a-1c2383abefcf" providerId="AD" clId="Web-{616CF181-6895-4A35-8712-46DC32783716}" dt="2021-03-18T16:20:53.994" v="1" actId="20577"/>
          <ac:spMkLst>
            <pc:docMk/>
            <pc:sldMk cId="1735270881" sldId="270"/>
            <ac:spMk id="3" creationId="{00000000-0000-0000-0000-000000000000}"/>
          </ac:spMkLst>
        </pc:spChg>
      </pc:sldChg>
      <pc:sldChg chg="modSp">
        <pc:chgData name="ISABELY FONTANA DA MOTA" userId="S::isabely.mota@cnj.jus.br::20e9cc0b-c153-455c-908a-1c2383abefcf" providerId="AD" clId="Web-{616CF181-6895-4A35-8712-46DC32783716}" dt="2021-03-18T16:22:57.339" v="17" actId="20577"/>
        <pc:sldMkLst>
          <pc:docMk/>
          <pc:sldMk cId="2277265033" sldId="279"/>
        </pc:sldMkLst>
        <pc:spChg chg="mod">
          <ac:chgData name="ISABELY FONTANA DA MOTA" userId="S::isabely.mota@cnj.jus.br::20e9cc0b-c153-455c-908a-1c2383abefcf" providerId="AD" clId="Web-{616CF181-6895-4A35-8712-46DC32783716}" dt="2021-03-18T16:22:57.339" v="17" actId="20577"/>
          <ac:spMkLst>
            <pc:docMk/>
            <pc:sldMk cId="2277265033" sldId="279"/>
            <ac:spMk id="3" creationId="{00000000-0000-0000-0000-000000000000}"/>
          </ac:spMkLst>
        </pc:spChg>
      </pc:sldChg>
    </pc:docChg>
  </pc:docChgLst>
  <pc:docChgLst>
    <pc:chgData name="ISABELY FONTANA DA MOTA" userId="S::isabely.mota@cnj.jus.br::20e9cc0b-c153-455c-908a-1c2383abefcf" providerId="AD" clId="Web-{2ECADCC6-2534-454C-80F5-81152AEB4B41}"/>
    <pc:docChg chg="modSld">
      <pc:chgData name="ISABELY FONTANA DA MOTA" userId="S::isabely.mota@cnj.jus.br::20e9cc0b-c153-455c-908a-1c2383abefcf" providerId="AD" clId="Web-{2ECADCC6-2534-454C-80F5-81152AEB4B41}" dt="2021-03-19T14:05:16.049" v="0" actId="20577"/>
      <pc:docMkLst>
        <pc:docMk/>
      </pc:docMkLst>
      <pc:sldChg chg="modSp">
        <pc:chgData name="ISABELY FONTANA DA MOTA" userId="S::isabely.mota@cnj.jus.br::20e9cc0b-c153-455c-908a-1c2383abefcf" providerId="AD" clId="Web-{2ECADCC6-2534-454C-80F5-81152AEB4B41}" dt="2021-03-19T14:05:16.049" v="0" actId="20577"/>
        <pc:sldMkLst>
          <pc:docMk/>
          <pc:sldMk cId="1735270881" sldId="270"/>
        </pc:sldMkLst>
        <pc:spChg chg="mod">
          <ac:chgData name="ISABELY FONTANA DA MOTA" userId="S::isabely.mota@cnj.jus.br::20e9cc0b-c153-455c-908a-1c2383abefcf" providerId="AD" clId="Web-{2ECADCC6-2534-454C-80F5-81152AEB4B41}" dt="2021-03-19T14:05:16.049" v="0" actId="20577"/>
          <ac:spMkLst>
            <pc:docMk/>
            <pc:sldMk cId="1735270881" sldId="270"/>
            <ac:spMk id="3" creationId="{00000000-0000-0000-0000-000000000000}"/>
          </ac:spMkLst>
        </pc:spChg>
      </pc:sldChg>
    </pc:docChg>
  </pc:docChgLst>
  <pc:docChgLst>
    <pc:chgData name="ISABELY FONTANA DA MOTA" userId="S::isabely.mota@cnj.jus.br::20e9cc0b-c153-455c-908a-1c2383abefcf" providerId="AD" clId="Web-{6720FB83-0790-46DC-9362-A10873919B7E}"/>
    <pc:docChg chg="addSld modSld">
      <pc:chgData name="ISABELY FONTANA DA MOTA" userId="S::isabely.mota@cnj.jus.br::20e9cc0b-c153-455c-908a-1c2383abefcf" providerId="AD" clId="Web-{6720FB83-0790-46DC-9362-A10873919B7E}" dt="2021-03-18T13:32:55.527" v="90" actId="20577"/>
      <pc:docMkLst>
        <pc:docMk/>
      </pc:docMkLst>
      <pc:sldChg chg="modSp">
        <pc:chgData name="ISABELY FONTANA DA MOTA" userId="S::isabely.mota@cnj.jus.br::20e9cc0b-c153-455c-908a-1c2383abefcf" providerId="AD" clId="Web-{6720FB83-0790-46DC-9362-A10873919B7E}" dt="2021-03-18T13:32:55.527" v="90" actId="20577"/>
        <pc:sldMkLst>
          <pc:docMk/>
          <pc:sldMk cId="3302156478" sldId="278"/>
        </pc:sldMkLst>
        <pc:spChg chg="mod">
          <ac:chgData name="ISABELY FONTANA DA MOTA" userId="S::isabely.mota@cnj.jus.br::20e9cc0b-c153-455c-908a-1c2383abefcf" providerId="AD" clId="Web-{6720FB83-0790-46DC-9362-A10873919B7E}" dt="2021-03-18T13:31:20.758" v="26" actId="20577"/>
          <ac:spMkLst>
            <pc:docMk/>
            <pc:sldMk cId="3302156478" sldId="278"/>
            <ac:spMk id="2" creationId="{00000000-0000-0000-0000-000000000000}"/>
          </ac:spMkLst>
        </pc:spChg>
        <pc:spChg chg="mod">
          <ac:chgData name="ISABELY FONTANA DA MOTA" userId="S::isabely.mota@cnj.jus.br::20e9cc0b-c153-455c-908a-1c2383abefcf" providerId="AD" clId="Web-{6720FB83-0790-46DC-9362-A10873919B7E}" dt="2021-03-18T13:32:55.527" v="90" actId="20577"/>
          <ac:spMkLst>
            <pc:docMk/>
            <pc:sldMk cId="3302156478" sldId="278"/>
            <ac:spMk id="3" creationId="{00000000-0000-0000-0000-000000000000}"/>
          </ac:spMkLst>
        </pc:spChg>
      </pc:sldChg>
      <pc:sldChg chg="add replId">
        <pc:chgData name="ISABELY FONTANA DA MOTA" userId="S::isabely.mota@cnj.jus.br::20e9cc0b-c153-455c-908a-1c2383abefcf" providerId="AD" clId="Web-{6720FB83-0790-46DC-9362-A10873919B7E}" dt="2021-03-18T13:31:00.570" v="0"/>
        <pc:sldMkLst>
          <pc:docMk/>
          <pc:sldMk cId="2463078006" sldId="280"/>
        </pc:sldMkLst>
      </pc:sldChg>
    </pc:docChg>
  </pc:docChgLst>
  <pc:docChgLst>
    <pc:chgData clId="Web-{2ECADCC6-2534-454C-80F5-81152AEB4B41}"/>
    <pc:docChg chg="modSld">
      <pc:chgData name="" userId="" providerId="" clId="Web-{2ECADCC6-2534-454C-80F5-81152AEB4B41}" dt="2021-03-19T14:03:58.938" v="5" actId="20577"/>
      <pc:docMkLst>
        <pc:docMk/>
      </pc:docMkLst>
      <pc:sldChg chg="modSp">
        <pc:chgData name="" userId="" providerId="" clId="Web-{2ECADCC6-2534-454C-80F5-81152AEB4B41}" dt="2021-03-19T14:03:58.938" v="5" actId="20577"/>
        <pc:sldMkLst>
          <pc:docMk/>
          <pc:sldMk cId="1735270881" sldId="270"/>
        </pc:sldMkLst>
        <pc:spChg chg="mod">
          <ac:chgData name="" userId="" providerId="" clId="Web-{2ECADCC6-2534-454C-80F5-81152AEB4B41}" dt="2021-03-19T14:03:58.938" v="5" actId="20577"/>
          <ac:spMkLst>
            <pc:docMk/>
            <pc:sldMk cId="1735270881" sldId="270"/>
            <ac:spMk id="3" creationId="{00000000-0000-0000-0000-000000000000}"/>
          </ac:spMkLst>
        </pc:spChg>
      </pc:sldChg>
    </pc:docChg>
  </pc:docChgLst>
  <pc:docChgLst>
    <pc:chgData name="ISABELY FONTANA DA MOTA" userId="S::isabely.mota@cnj.jus.br::20e9cc0b-c153-455c-908a-1c2383abefcf" providerId="AD" clId="Web-{E3600365-1CD8-4C3D-AE3D-EB225D46B33C}"/>
    <pc:docChg chg="modSld">
      <pc:chgData name="ISABELY FONTANA DA MOTA" userId="S::isabely.mota@cnj.jus.br::20e9cc0b-c153-455c-908a-1c2383abefcf" providerId="AD" clId="Web-{E3600365-1CD8-4C3D-AE3D-EB225D46B33C}" dt="2021-03-18T19:31:22.394" v="114" actId="20577"/>
      <pc:docMkLst>
        <pc:docMk/>
      </pc:docMkLst>
      <pc:sldChg chg="modSp">
        <pc:chgData name="ISABELY FONTANA DA MOTA" userId="S::isabely.mota@cnj.jus.br::20e9cc0b-c153-455c-908a-1c2383abefcf" providerId="AD" clId="Web-{E3600365-1CD8-4C3D-AE3D-EB225D46B33C}" dt="2021-03-18T19:30:15.064" v="96" actId="20577"/>
        <pc:sldMkLst>
          <pc:docMk/>
          <pc:sldMk cId="2229321154" sldId="271"/>
        </pc:sldMkLst>
        <pc:spChg chg="mod">
          <ac:chgData name="ISABELY FONTANA DA MOTA" userId="S::isabely.mota@cnj.jus.br::20e9cc0b-c153-455c-908a-1c2383abefcf" providerId="AD" clId="Web-{E3600365-1CD8-4C3D-AE3D-EB225D46B33C}" dt="2021-03-18T19:30:15.064" v="96" actId="20577"/>
          <ac:spMkLst>
            <pc:docMk/>
            <pc:sldMk cId="2229321154" sldId="271"/>
            <ac:spMk id="3" creationId="{00000000-0000-0000-0000-000000000000}"/>
          </ac:spMkLst>
        </pc:spChg>
      </pc:sldChg>
      <pc:sldChg chg="modSp">
        <pc:chgData name="ISABELY FONTANA DA MOTA" userId="S::isabely.mota@cnj.jus.br::20e9cc0b-c153-455c-908a-1c2383abefcf" providerId="AD" clId="Web-{E3600365-1CD8-4C3D-AE3D-EB225D46B33C}" dt="2021-03-18T19:31:22.394" v="114" actId="20577"/>
        <pc:sldMkLst>
          <pc:docMk/>
          <pc:sldMk cId="2277265033" sldId="279"/>
        </pc:sldMkLst>
        <pc:spChg chg="mod">
          <ac:chgData name="ISABELY FONTANA DA MOTA" userId="S::isabely.mota@cnj.jus.br::20e9cc0b-c153-455c-908a-1c2383abefcf" providerId="AD" clId="Web-{E3600365-1CD8-4C3D-AE3D-EB225D46B33C}" dt="2021-03-18T19:31:22.394" v="114" actId="20577"/>
          <ac:spMkLst>
            <pc:docMk/>
            <pc:sldMk cId="2277265033" sldId="279"/>
            <ac:spMk id="3" creationId="{00000000-0000-0000-0000-000000000000}"/>
          </ac:spMkLst>
        </pc:spChg>
      </pc:sldChg>
    </pc:docChg>
  </pc:docChgLst>
  <pc:docChgLst>
    <pc:chgData name="ISABELY FONTANA DA MOTA" userId="S::isabely.mota@cnj.jus.br::20e9cc0b-c153-455c-908a-1c2383abefcf" providerId="AD" clId="Web-{DFE1ABD6-1FE1-46B0-A3CF-E3021A46388A}"/>
    <pc:docChg chg="addSld modSld">
      <pc:chgData name="ISABELY FONTANA DA MOTA" userId="S::isabely.mota@cnj.jus.br::20e9cc0b-c153-455c-908a-1c2383abefcf" providerId="AD" clId="Web-{DFE1ABD6-1FE1-46B0-A3CF-E3021A46388A}" dt="2021-03-19T17:37:38.491" v="10" actId="1076"/>
      <pc:docMkLst>
        <pc:docMk/>
      </pc:docMkLst>
      <pc:sldChg chg="addSp delSp modSp">
        <pc:chgData name="ISABELY FONTANA DA MOTA" userId="S::isabely.mota@cnj.jus.br::20e9cc0b-c153-455c-908a-1c2383abefcf" providerId="AD" clId="Web-{DFE1ABD6-1FE1-46B0-A3CF-E3021A46388A}" dt="2021-03-19T17:37:38.491" v="10" actId="1076"/>
        <pc:sldMkLst>
          <pc:docMk/>
          <pc:sldMk cId="525961012" sldId="266"/>
        </pc:sldMkLst>
        <pc:spChg chg="mod">
          <ac:chgData name="ISABELY FONTANA DA MOTA" userId="S::isabely.mota@cnj.jus.br::20e9cc0b-c153-455c-908a-1c2383abefcf" providerId="AD" clId="Web-{DFE1ABD6-1FE1-46B0-A3CF-E3021A46388A}" dt="2021-03-19T17:36:22.458" v="4" actId="20577"/>
          <ac:spMkLst>
            <pc:docMk/>
            <pc:sldMk cId="525961012" sldId="266"/>
            <ac:spMk id="2" creationId="{00000000-0000-0000-0000-000000000000}"/>
          </ac:spMkLst>
        </pc:spChg>
        <pc:spChg chg="add del mod">
          <ac:chgData name="ISABELY FONTANA DA MOTA" userId="S::isabely.mota@cnj.jus.br::20e9cc0b-c153-455c-908a-1c2383abefcf" providerId="AD" clId="Web-{DFE1ABD6-1FE1-46B0-A3CF-E3021A46388A}" dt="2021-03-19T17:36:24.161" v="5"/>
          <ac:spMkLst>
            <pc:docMk/>
            <pc:sldMk cId="525961012" sldId="266"/>
            <ac:spMk id="5" creationId="{F93288AF-4025-42EA-8BA2-DC487FFE52B2}"/>
          </ac:spMkLst>
        </pc:spChg>
        <pc:graphicFrameChg chg="del">
          <ac:chgData name="ISABELY FONTANA DA MOTA" userId="S::isabely.mota@cnj.jus.br::20e9cc0b-c153-455c-908a-1c2383abefcf" providerId="AD" clId="Web-{DFE1ABD6-1FE1-46B0-A3CF-E3021A46388A}" dt="2021-03-19T17:36:15.817" v="1"/>
          <ac:graphicFrameMkLst>
            <pc:docMk/>
            <pc:sldMk cId="525961012" sldId="266"/>
            <ac:graphicFrameMk id="4" creationId="{00000000-0000-0000-0000-000000000000}"/>
          </ac:graphicFrameMkLst>
        </pc:graphicFrameChg>
        <pc:picChg chg="add mod ord">
          <ac:chgData name="ISABELY FONTANA DA MOTA" userId="S::isabely.mota@cnj.jus.br::20e9cc0b-c153-455c-908a-1c2383abefcf" providerId="AD" clId="Web-{DFE1ABD6-1FE1-46B0-A3CF-E3021A46388A}" dt="2021-03-19T17:37:38.491" v="10" actId="1076"/>
          <ac:picMkLst>
            <pc:docMk/>
            <pc:sldMk cId="525961012" sldId="266"/>
            <ac:picMk id="6" creationId="{47DF86D4-AD40-4673-8BA9-30E3B43836A8}"/>
          </ac:picMkLst>
        </pc:picChg>
        <pc:picChg chg="add mod">
          <ac:chgData name="ISABELY FONTANA DA MOTA" userId="S::isabely.mota@cnj.jus.br::20e9cc0b-c153-455c-908a-1c2383abefcf" providerId="AD" clId="Web-{DFE1ABD6-1FE1-46B0-A3CF-E3021A46388A}" dt="2021-03-19T17:37:36.741" v="9" actId="1076"/>
          <ac:picMkLst>
            <pc:docMk/>
            <pc:sldMk cId="525961012" sldId="266"/>
            <ac:picMk id="7" creationId="{41CB68FC-E11D-4B9B-882D-BCF777CE4F6A}"/>
          </ac:picMkLst>
        </pc:picChg>
      </pc:sldChg>
      <pc:sldChg chg="add replId">
        <pc:chgData name="ISABELY FONTANA DA MOTA" userId="S::isabely.mota@cnj.jus.br::20e9cc0b-c153-455c-908a-1c2383abefcf" providerId="AD" clId="Web-{DFE1ABD6-1FE1-46B0-A3CF-E3021A46388A}" dt="2021-03-19T17:36:13.254" v="0"/>
        <pc:sldMkLst>
          <pc:docMk/>
          <pc:sldMk cId="2321998180" sldId="284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CCC0C-54AD-4061-9736-B70633A9FB8A}" type="datetimeFigureOut">
              <a:rPr lang="pt-BR" smtClean="0"/>
              <a:t>29/03/2021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43233-4CFC-43A9-B8F6-478CAA0BEF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5817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CCC0C-54AD-4061-9736-B70633A9FB8A}" type="datetimeFigureOut">
              <a:rPr lang="pt-BR" smtClean="0"/>
              <a:t>29/03/2021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43233-4CFC-43A9-B8F6-478CAA0BEF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09082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CCC0C-54AD-4061-9736-B70633A9FB8A}" type="datetimeFigureOut">
              <a:rPr lang="pt-BR" smtClean="0"/>
              <a:t>29/03/2021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43233-4CFC-43A9-B8F6-478CAA0BEF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793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CCC0C-54AD-4061-9736-B70633A9FB8A}" type="datetimeFigureOut">
              <a:rPr lang="pt-BR" smtClean="0"/>
              <a:t>29/03/2021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43233-4CFC-43A9-B8F6-478CAA0BEF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68576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CCC0C-54AD-4061-9736-B70633A9FB8A}" type="datetimeFigureOut">
              <a:rPr lang="pt-BR" smtClean="0"/>
              <a:t>29/03/2021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43233-4CFC-43A9-B8F6-478CAA0BEF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66832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CCC0C-54AD-4061-9736-B70633A9FB8A}" type="datetimeFigureOut">
              <a:rPr lang="pt-BR" smtClean="0"/>
              <a:t>29/03/2021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43233-4CFC-43A9-B8F6-478CAA0BEF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9298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CCC0C-54AD-4061-9736-B70633A9FB8A}" type="datetimeFigureOut">
              <a:rPr lang="pt-BR" smtClean="0"/>
              <a:t>29/03/2021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43233-4CFC-43A9-B8F6-478CAA0BEF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29438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CCC0C-54AD-4061-9736-B70633A9FB8A}" type="datetimeFigureOut">
              <a:rPr lang="pt-BR" smtClean="0"/>
              <a:t>29/03/2021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43233-4CFC-43A9-B8F6-478CAA0BEF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7091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CCC0C-54AD-4061-9736-B70633A9FB8A}" type="datetimeFigureOut">
              <a:rPr lang="pt-BR" smtClean="0"/>
              <a:t>29/03/2021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43233-4CFC-43A9-B8F6-478CAA0BEF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1977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CCC0C-54AD-4061-9736-B70633A9FB8A}" type="datetimeFigureOut">
              <a:rPr lang="pt-BR" smtClean="0"/>
              <a:t>29/03/2021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43233-4CFC-43A9-B8F6-478CAA0BEF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7303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CCC0C-54AD-4061-9736-B70633A9FB8A}" type="datetimeFigureOut">
              <a:rPr lang="pt-BR" smtClean="0"/>
              <a:t>29/03/2021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43233-4CFC-43A9-B8F6-478CAA0BEF1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7523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941006"/>
            <a:ext cx="10515600" cy="7496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DCCC0C-54AD-4061-9736-B70633A9FB8A}" type="datetimeFigureOut">
              <a:rPr lang="pt-BR" smtClean="0"/>
              <a:t>29/03/2021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43233-4CFC-43A9-B8F6-478CAA0BEF10}" type="slidenum">
              <a:rPr lang="pt-BR" smtClean="0"/>
              <a:t>‹nº›</a:t>
            </a:fld>
            <a:endParaRPr lang="pt-BR"/>
          </a:p>
        </p:txBody>
      </p:sp>
      <p:pic>
        <p:nvPicPr>
          <p:cNvPr id="7" name="Imagem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61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5430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nj.jus.br/formularios/excecoes-parametrizacao-dpj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Suporte.dpj@cnj.jus.br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1071417" y="4309160"/>
            <a:ext cx="870989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000"/>
              <a:t>Webinar de Aprimoramento do DataJud</a:t>
            </a:r>
          </a:p>
          <a:p>
            <a:endParaRPr lang="pt-BR" sz="3000"/>
          </a:p>
          <a:p>
            <a:r>
              <a:rPr lang="pt-BR" sz="3000"/>
              <a:t>Reunião de Acompanhamento</a:t>
            </a:r>
            <a:endParaRPr lang="pt-BR"/>
          </a:p>
          <a:p>
            <a:r>
              <a:rPr lang="pt-BR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297532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Formato complemento (multivalorado)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130190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just"/>
            <a:r>
              <a:rPr lang="pt-BR">
                <a:ea typeface="+mn-lt"/>
                <a:cs typeface="+mn-lt"/>
              </a:rPr>
              <a:t>Utilizar o atributo "</a:t>
            </a:r>
            <a:r>
              <a:rPr lang="pt-BR" b="1" err="1">
                <a:ea typeface="+mn-lt"/>
                <a:cs typeface="+mn-lt"/>
              </a:rPr>
              <a:t>complementoNacional</a:t>
            </a:r>
            <a:r>
              <a:rPr lang="pt-BR">
                <a:ea typeface="+mn-lt"/>
                <a:cs typeface="+mn-lt"/>
              </a:rPr>
              <a:t>"</a:t>
            </a:r>
          </a:p>
          <a:p>
            <a:pPr algn="just"/>
            <a:r>
              <a:rPr lang="pt-BR">
                <a:ea typeface="+mn-lt"/>
                <a:cs typeface="+mn-lt"/>
              </a:rPr>
              <a:t>Os valores que compõem o complemento são indicados em campos específicos</a:t>
            </a:r>
            <a:endParaRPr lang="pt-BR">
              <a:cs typeface="Calibri"/>
            </a:endParaRPr>
          </a:p>
          <a:p>
            <a:pPr algn="just"/>
            <a:r>
              <a:rPr lang="pt-BR">
                <a:ea typeface="+mn-lt"/>
                <a:cs typeface="+mn-lt"/>
              </a:rPr>
              <a:t>Podem ser informados mais de um complemento</a:t>
            </a:r>
            <a:endParaRPr lang="pt-BR">
              <a:solidFill>
                <a:srgbClr val="000000"/>
              </a:solidFill>
              <a:cs typeface="Calibri" panose="020F0502020204030204"/>
            </a:endParaRPr>
          </a:p>
          <a:p>
            <a:pPr algn="just"/>
            <a:endParaRPr lang="pt-BR">
              <a:solidFill>
                <a:srgbClr val="000000"/>
              </a:solidFill>
              <a:cs typeface="Calibri" panose="020F0502020204030204"/>
            </a:endParaRPr>
          </a:p>
          <a:p>
            <a:pPr algn="just"/>
            <a:endParaRPr lang="pt-BR">
              <a:solidFill>
                <a:srgbClr val="000000"/>
              </a:solidFill>
              <a:cs typeface="Calibri" panose="020F0502020204030204"/>
            </a:endParaRPr>
          </a:p>
          <a:p>
            <a:pPr algn="just"/>
            <a:endParaRPr lang="pt-BR">
              <a:solidFill>
                <a:srgbClr val="000000"/>
              </a:solidFill>
              <a:cs typeface="Calibri" panose="020F0502020204030204"/>
            </a:endParaRPr>
          </a:p>
          <a:p>
            <a:pPr algn="just"/>
            <a:endParaRPr lang="pt-BR">
              <a:solidFill>
                <a:srgbClr val="FF0000"/>
              </a:solidFill>
              <a:cs typeface="Calibri" panose="020F0502020204030204"/>
            </a:endParaRPr>
          </a:p>
          <a:p>
            <a:endParaRPr lang="pt-BR">
              <a:cs typeface="Calibri" panose="020F0502020204030204"/>
            </a:endParaRPr>
          </a:p>
        </p:txBody>
      </p:sp>
      <p:pic>
        <p:nvPicPr>
          <p:cNvPr id="6" name="Imagem 6" descr="Tela de celular com texto preto sobre fundo branco&#10;&#10;Descrição gerada automaticamente">
            <a:extLst>
              <a:ext uri="{FF2B5EF4-FFF2-40B4-BE49-F238E27FC236}">
                <a16:creationId xmlns:a16="http://schemas.microsoft.com/office/drawing/2014/main" id="{24009CD1-5B63-4E99-8686-FD33B5AEB8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0346" y="3956408"/>
            <a:ext cx="8818604" cy="2621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24245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Dúvidas sobre De-Para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5069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pt-BR">
                <a:ea typeface="+mn-lt"/>
                <a:cs typeface="+mn-lt"/>
              </a:rPr>
              <a:t>•Como fazer </a:t>
            </a:r>
            <a:r>
              <a:rPr lang="pt-BR" err="1">
                <a:ea typeface="+mn-lt"/>
                <a:cs typeface="+mn-lt"/>
              </a:rPr>
              <a:t>De-Para</a:t>
            </a:r>
            <a:r>
              <a:rPr lang="pt-BR">
                <a:ea typeface="+mn-lt"/>
                <a:cs typeface="+mn-lt"/>
              </a:rPr>
              <a:t> de movimentos anteriores ao lançamento da TPU?</a:t>
            </a:r>
            <a:endParaRPr lang="pt-BR">
              <a:solidFill>
                <a:srgbClr val="000000"/>
              </a:solidFill>
              <a:cs typeface="Calibri"/>
            </a:endParaRPr>
          </a:p>
          <a:p>
            <a:pPr marL="0" indent="0" algn="just">
              <a:buNone/>
            </a:pPr>
            <a:r>
              <a:rPr lang="pt-BR">
                <a:ea typeface="+mn-lt"/>
                <a:cs typeface="+mn-lt"/>
              </a:rPr>
              <a:t>•Todos os </a:t>
            </a:r>
            <a:r>
              <a:rPr lang="pt-BR" err="1">
                <a:ea typeface="+mn-lt"/>
                <a:cs typeface="+mn-lt"/>
              </a:rPr>
              <a:t>De-Para</a:t>
            </a:r>
            <a:r>
              <a:rPr lang="pt-BR">
                <a:ea typeface="+mn-lt"/>
                <a:cs typeface="+mn-lt"/>
              </a:rPr>
              <a:t> devem se referir a movimento/classe folha?</a:t>
            </a:r>
            <a:endParaRPr lang="pt-BR">
              <a:cs typeface="Calibri" panose="020F0502020204030204"/>
            </a:endParaRPr>
          </a:p>
          <a:p>
            <a:pPr marL="0" indent="0" algn="just">
              <a:buNone/>
            </a:pPr>
            <a:r>
              <a:rPr lang="pt-BR">
                <a:ea typeface="+mn-lt"/>
                <a:cs typeface="+mn-lt"/>
              </a:rPr>
              <a:t>•Todos os assuntos (desde o nível mais genérico ao mais específico) devem constar no processo  ou só devem ser colocados no processo os assuntos mais específicos (de último nível)?</a:t>
            </a:r>
            <a:endParaRPr lang="pt-BR">
              <a:cs typeface="Calibri" panose="020F0502020204030204"/>
            </a:endParaRPr>
          </a:p>
          <a:p>
            <a:pPr marL="0" indent="0" algn="just">
              <a:buNone/>
            </a:pPr>
            <a:r>
              <a:rPr lang="pt-BR">
                <a:ea typeface="+mn-lt"/>
                <a:cs typeface="+mn-lt"/>
              </a:rPr>
              <a:t>•Quando ocorre desmembramento do processo principal, utiliza a data do ajuizamento original?</a:t>
            </a:r>
            <a:endParaRPr lang="pt-BR">
              <a:cs typeface="Calibri" panose="020F0502020204030204"/>
            </a:endParaRPr>
          </a:p>
          <a:p>
            <a:pPr marL="0" indent="0" algn="just">
              <a:buNone/>
            </a:pPr>
            <a:r>
              <a:rPr lang="pt-BR">
                <a:ea typeface="+mn-lt"/>
                <a:cs typeface="+mn-lt"/>
              </a:rPr>
              <a:t>•Quando o processo de investigação se transforma em ação penal, quais os movimentos podem ser usados?</a:t>
            </a:r>
            <a:endParaRPr lang="pt-BR">
              <a:cs typeface="Calibri" panose="020F0502020204030204"/>
            </a:endParaRPr>
          </a:p>
          <a:p>
            <a:pPr marL="0" indent="0" algn="just">
              <a:buNone/>
            </a:pPr>
            <a:endParaRPr lang="pt-BR">
              <a:cs typeface="Calibri" panose="020F0502020204030204"/>
            </a:endParaRPr>
          </a:p>
          <a:p>
            <a:pPr lvl="0" algn="just"/>
            <a:endParaRPr lang="pt-BR">
              <a:solidFill>
                <a:srgbClr val="000000"/>
              </a:solidFill>
              <a:cs typeface="Calibri"/>
            </a:endParaRPr>
          </a:p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72650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Melhorias do Painel de Saneamento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93648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just"/>
            <a:r>
              <a:rPr lang="pt-BR">
                <a:ea typeface="+mn-lt"/>
                <a:cs typeface="+mn-lt"/>
              </a:rPr>
              <a:t>Inclusão da data completa do arquivo nos títulos das abas;</a:t>
            </a:r>
          </a:p>
          <a:p>
            <a:pPr algn="just"/>
            <a:r>
              <a:rPr lang="pt-BR"/>
              <a:t>Na aba 1, na ‘Visualização Histórica da Quantidade de Erros em Processos e Assuntos’, foi acrescentada a informação da quantidade de erros em complementos;</a:t>
            </a:r>
            <a:endParaRPr lang="pt-BR">
              <a:cs typeface="Calibri"/>
            </a:endParaRPr>
          </a:p>
          <a:p>
            <a:pPr lvl="0" algn="just"/>
            <a:r>
              <a:rPr lang="pt-BR">
                <a:ea typeface="+mn-lt"/>
                <a:cs typeface="+mn-lt"/>
              </a:rPr>
              <a:t>Na aba ‘Detalhamento por Processos’: </a:t>
            </a:r>
          </a:p>
          <a:p>
            <a:pPr lvl="1" algn="just"/>
            <a:r>
              <a:rPr lang="pt-BR">
                <a:ea typeface="+mn-lt"/>
                <a:cs typeface="+mn-lt"/>
              </a:rPr>
              <a:t>nas tabelas de erros foi incluída a variável ‘Data de envio’, que mostra a data de processamento do registro no </a:t>
            </a:r>
            <a:r>
              <a:rPr lang="pt-BR" err="1">
                <a:ea typeface="+mn-lt"/>
                <a:cs typeface="+mn-lt"/>
              </a:rPr>
              <a:t>DataJud</a:t>
            </a:r>
            <a:r>
              <a:rPr lang="pt-BR">
                <a:ea typeface="+mn-lt"/>
                <a:cs typeface="+mn-lt"/>
              </a:rPr>
              <a:t>;</a:t>
            </a:r>
            <a:endParaRPr lang="pt-BR">
              <a:cs typeface="Calibri"/>
            </a:endParaRPr>
          </a:p>
          <a:p>
            <a:pPr lvl="1" algn="just"/>
            <a:r>
              <a:rPr lang="pt-BR">
                <a:ea typeface="+mn-lt"/>
                <a:cs typeface="+mn-lt"/>
              </a:rPr>
              <a:t>Inclusão de adesão ao novo modelo no arquivo de erros nos processos;</a:t>
            </a:r>
          </a:p>
          <a:p>
            <a:pPr lvl="1" algn="just"/>
            <a:r>
              <a:rPr lang="pt-BR">
                <a:cs typeface="Calibri"/>
              </a:rPr>
              <a:t>Informação dos </a:t>
            </a:r>
            <a:r>
              <a:rPr lang="pt-BR" err="1">
                <a:cs typeface="Calibri"/>
              </a:rPr>
              <a:t>codigos</a:t>
            </a:r>
            <a:r>
              <a:rPr lang="pt-BR">
                <a:cs typeface="Calibri"/>
              </a:rPr>
              <a:t> de movimentos inválidos e  </a:t>
            </a:r>
            <a:r>
              <a:rPr lang="pt-BR" err="1">
                <a:cs typeface="Calibri"/>
              </a:rPr>
              <a:t>codigos</a:t>
            </a:r>
            <a:r>
              <a:rPr lang="pt-BR">
                <a:cs typeface="Calibri"/>
              </a:rPr>
              <a:t> de movimentos com complemento inválidos no arquivo de erros de movimentos;</a:t>
            </a:r>
          </a:p>
          <a:p>
            <a:pPr lvl="1" algn="just"/>
            <a:r>
              <a:rPr lang="pt-BR">
                <a:ea typeface="+mn-lt"/>
                <a:cs typeface="+mn-lt"/>
              </a:rPr>
              <a:t>Lista de erros em todos os processos - botão no painel.</a:t>
            </a:r>
          </a:p>
          <a:p>
            <a:pPr lvl="1" algn="just"/>
            <a:endParaRPr lang="pt-BR">
              <a:cs typeface="Calibri" panose="020F0502020204030204"/>
            </a:endParaRPr>
          </a:p>
          <a:p>
            <a:pPr marL="0" indent="0" algn="just">
              <a:buNone/>
            </a:pPr>
            <a:endParaRPr lang="pt-BR">
              <a:cs typeface="Calibri" panose="020F0502020204030204"/>
            </a:endParaRPr>
          </a:p>
          <a:p>
            <a:endParaRPr lang="pt-BR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7352708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573144"/>
            <a:ext cx="10515600" cy="854785"/>
          </a:xfrm>
        </p:spPr>
        <p:txBody>
          <a:bodyPr/>
          <a:lstStyle/>
          <a:p>
            <a:r>
              <a:rPr lang="pt-BR"/>
              <a:t>Duvidas sobre o Painel de Saneamento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339522"/>
            <a:ext cx="10515600" cy="5165889"/>
          </a:xfrm>
        </p:spPr>
        <p:txBody>
          <a:bodyPr vert="horz" lIns="91440" tIns="45720" rIns="91440" bIns="45720" rtlCol="0" anchor="t">
            <a:normAutofit/>
          </a:bodyPr>
          <a:lstStyle/>
          <a:p>
            <a:pPr lvl="0" algn="just"/>
            <a:r>
              <a:rPr lang="pt-BR"/>
              <a:t>Processos baixados anteriormente a 2015 não devem fazer parte do </a:t>
            </a:r>
            <a:r>
              <a:rPr lang="pt-BR" err="1"/>
              <a:t>DataJud</a:t>
            </a:r>
            <a:r>
              <a:rPr lang="pt-BR"/>
              <a:t>. Os que tramitaram de 2015 para cá devem ser regularizados, inclusive quanto aos lançamentos anteriores a 2015.</a:t>
            </a:r>
            <a:endParaRPr lang="pt-BR">
              <a:cs typeface="Calibri"/>
            </a:endParaRPr>
          </a:p>
          <a:p>
            <a:pPr lvl="0" algn="just"/>
            <a:r>
              <a:rPr lang="pt-BR"/>
              <a:t>O filtro de tribunal obrigatório no início do painel só é válido para a aba de detalhamento por processos. No caso de  filtros de Ramo e Tribunal deverá ser usado o painel de filtros, presentes em cada aba.</a:t>
            </a:r>
            <a:endParaRPr lang="pt-BR">
              <a:cs typeface="Calibri"/>
            </a:endParaRPr>
          </a:p>
          <a:p>
            <a:pPr lvl="0" algn="just"/>
            <a:r>
              <a:rPr lang="pt-BR"/>
              <a:t>Diferenças de resultado entre o Painel e o validador podem ser decorrentes de versões diferentes do processo.</a:t>
            </a:r>
            <a:endParaRPr lang="pt-BR">
              <a:cs typeface="Calibri"/>
            </a:endParaRPr>
          </a:p>
          <a:p>
            <a:pPr algn="just"/>
            <a:r>
              <a:rPr lang="pt-BR"/>
              <a:t>Periodicidade de atualização do Painel: mensal, com publicação do dia 10 ao dia 20</a:t>
            </a:r>
          </a:p>
          <a:p>
            <a:pPr marL="0" indent="0" algn="just">
              <a:buNone/>
            </a:pPr>
            <a:endParaRPr lang="pt-BR">
              <a:cs typeface="Calibri"/>
            </a:endParaRPr>
          </a:p>
          <a:p>
            <a:pPr algn="just"/>
            <a:endParaRPr lang="pt-BR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791284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573144"/>
            <a:ext cx="10515600" cy="854785"/>
          </a:xfrm>
        </p:spPr>
        <p:txBody>
          <a:bodyPr/>
          <a:lstStyle/>
          <a:p>
            <a:r>
              <a:rPr lang="pt-BR"/>
              <a:t>Correções Efetuadas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339522"/>
            <a:ext cx="10515600" cy="5165889"/>
          </a:xfrm>
        </p:spPr>
        <p:txBody>
          <a:bodyPr vert="horz" lIns="91440" tIns="45720" rIns="91440" bIns="45720" rtlCol="0" anchor="t">
            <a:normAutofit/>
          </a:bodyPr>
          <a:lstStyle/>
          <a:p>
            <a:pPr lvl="0" algn="just"/>
            <a:r>
              <a:rPr lang="pt-BR">
                <a:ea typeface="+mn-lt"/>
                <a:cs typeface="+mn-lt"/>
              </a:rPr>
              <a:t>Acerto na variável Adequação ao Novo Modelo: processos eletrônicos e descrição do sistema</a:t>
            </a:r>
            <a:endParaRPr lang="pt-BR"/>
          </a:p>
          <a:p>
            <a:pPr algn="just"/>
            <a:r>
              <a:rPr lang="pt-BR">
                <a:ea typeface="+mn-lt"/>
                <a:cs typeface="+mn-lt"/>
              </a:rPr>
              <a:t>Correção na validação de complementos com um dígito apenas. Ex. 2:tipo_de_distribuicao_redistribuicao:2.</a:t>
            </a:r>
          </a:p>
          <a:p>
            <a:pPr algn="just"/>
            <a:endParaRPr lang="pt-BR">
              <a:cs typeface="Calibri"/>
            </a:endParaRPr>
          </a:p>
          <a:p>
            <a:pPr marL="0" indent="0" algn="just">
              <a:buNone/>
            </a:pPr>
            <a:endParaRPr lang="pt-BR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24375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Mais informações: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pt-BR"/>
          </a:p>
          <a:p>
            <a:pPr marL="0" indent="0" algn="ctr">
              <a:buNone/>
            </a:pPr>
            <a:endParaRPr lang="pt-BR"/>
          </a:p>
          <a:p>
            <a:pPr marL="0" indent="0" algn="ctr">
              <a:buNone/>
            </a:pPr>
            <a:r>
              <a:rPr lang="pt-BR"/>
              <a:t>www.cnj.jus.br/sistemas/datajud</a:t>
            </a:r>
          </a:p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81210" y="3434080"/>
            <a:ext cx="2772590" cy="2742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26628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Duvidas</a:t>
            </a:r>
          </a:p>
        </p:txBody>
      </p:sp>
      <p:pic>
        <p:nvPicPr>
          <p:cNvPr id="6" name="Imagem 6" descr="Interface gráfica do usuário, Texto, Aplicativo, chat ou mensagem de texto&#10;&#10;Descrição gerada automaticamente">
            <a:extLst>
              <a:ext uri="{FF2B5EF4-FFF2-40B4-BE49-F238E27FC236}">
                <a16:creationId xmlns:a16="http://schemas.microsoft.com/office/drawing/2014/main" id="{47DF86D4-AD40-4673-8BA9-30E3B43836A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88649" y="1816076"/>
            <a:ext cx="2479942" cy="4351338"/>
          </a:xfrm>
        </p:spPr>
      </p:pic>
      <p:pic>
        <p:nvPicPr>
          <p:cNvPr id="7" name="Imagem 7" descr="Interface gráfica do usuário, Aplicativo&#10;&#10;Descrição gerada automaticamente">
            <a:extLst>
              <a:ext uri="{FF2B5EF4-FFF2-40B4-BE49-F238E27FC236}">
                <a16:creationId xmlns:a16="http://schemas.microsoft.com/office/drawing/2014/main" id="{41CB68FC-E11D-4B9B-882D-BCF777CE4F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89557" y="1992685"/>
            <a:ext cx="2743200" cy="1081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59610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Formulário exceções da parametrização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>
                <a:hlinkClick r:id="rId2" tooltip="https://www.cnj.jus.br/formularios/excecoes-parametrizacao-dpj/"/>
              </a:rPr>
              <a:t>https://www.cnj.jus.br/formularios/excecoes-parametrizacao-dpj/</a:t>
            </a:r>
            <a:endParaRPr lang="pt-BR"/>
          </a:p>
          <a:p>
            <a:endParaRPr lang="pt-BR"/>
          </a:p>
          <a:p>
            <a:pPr algn="just"/>
            <a:r>
              <a:rPr lang="pt-BR"/>
              <a:t>Apenas 01 por Tribunal</a:t>
            </a:r>
          </a:p>
          <a:p>
            <a:pPr algn="just"/>
            <a:r>
              <a:rPr lang="pt-BR"/>
              <a:t>Três abas</a:t>
            </a:r>
          </a:p>
          <a:p>
            <a:pPr algn="just"/>
            <a:r>
              <a:rPr lang="pt-BR"/>
              <a:t>Informar classes, assuntos e movimentos</a:t>
            </a:r>
          </a:p>
          <a:p>
            <a:pPr algn="just"/>
            <a:r>
              <a:rPr lang="pt-BR"/>
              <a:t>Não altere o layout deste arquivo; mesclando células, acrescentando novas planilhas, colunas ou linhas com observações complementares;</a:t>
            </a:r>
          </a:p>
          <a:p>
            <a:pPr algn="just"/>
            <a:r>
              <a:rPr lang="pt-BR"/>
              <a:t>Quando desejar enviar sugestão de alguma classe, assunto ou movimento, inclua a opção SIM no campo "Exceção"</a:t>
            </a:r>
          </a:p>
        </p:txBody>
      </p:sp>
    </p:spTree>
    <p:extLst>
      <p:ext uri="{BB962C8B-B14F-4D97-AF65-F5344CB8AC3E}">
        <p14:creationId xmlns:p14="http://schemas.microsoft.com/office/powerpoint/2010/main" val="6115212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Formulário exceções da parametrização</a:t>
            </a:r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39800" y="1762028"/>
            <a:ext cx="10515600" cy="710096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03555" y="2669886"/>
            <a:ext cx="3784889" cy="3496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874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Nova forma de comunicação DPJ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9364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endParaRPr lang="pt-BR" sz="4400">
              <a:cs typeface="Calibri"/>
            </a:endParaRPr>
          </a:p>
          <a:p>
            <a:pPr marL="0" indent="0" algn="ctr">
              <a:buNone/>
            </a:pPr>
            <a:r>
              <a:rPr lang="pt-BR" sz="4400">
                <a:cs typeface="Calibri"/>
                <a:hlinkClick r:id="rId2"/>
              </a:rPr>
              <a:t>Suporte.dpj@cnj.jus.br</a:t>
            </a:r>
            <a:endParaRPr lang="pt-BR" sz="4400">
              <a:cs typeface="Calibri"/>
            </a:endParaRPr>
          </a:p>
          <a:p>
            <a:endParaRPr lang="pt-BR">
              <a:cs typeface="Calibri"/>
            </a:endParaRPr>
          </a:p>
          <a:p>
            <a:r>
              <a:rPr lang="pt-BR">
                <a:cs typeface="Calibri"/>
              </a:rPr>
              <a:t>Utilização do OTRS</a:t>
            </a:r>
          </a:p>
          <a:p>
            <a:r>
              <a:rPr lang="pt-BR">
                <a:cs typeface="Calibri"/>
              </a:rPr>
              <a:t>Maior controle das demandas</a:t>
            </a:r>
          </a:p>
          <a:p>
            <a:r>
              <a:rPr lang="pt-BR">
                <a:cs typeface="Calibri"/>
              </a:rPr>
              <a:t>Disponível a partir de 22/03</a:t>
            </a:r>
          </a:p>
        </p:txBody>
      </p:sp>
    </p:spTree>
    <p:extLst>
      <p:ext uri="{BB962C8B-B14F-4D97-AF65-F5344CB8AC3E}">
        <p14:creationId xmlns:p14="http://schemas.microsoft.com/office/powerpoint/2010/main" val="33021564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Objeto da reunião de hoje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93648"/>
          </a:xfrm>
        </p:spPr>
        <p:txBody>
          <a:bodyPr>
            <a:normAutofit/>
          </a:bodyPr>
          <a:lstStyle/>
          <a:p>
            <a:r>
              <a:rPr lang="pt-BR"/>
              <a:t>Apresentar melhorias do validador e do Painel de Saneamento</a:t>
            </a:r>
          </a:p>
          <a:p>
            <a:r>
              <a:rPr lang="pt-BR"/>
              <a:t>Dirimir dúvidas sobre:</a:t>
            </a:r>
          </a:p>
          <a:p>
            <a:pPr lvl="1"/>
            <a:r>
              <a:rPr lang="pt-BR"/>
              <a:t>Validador XML</a:t>
            </a:r>
          </a:p>
          <a:p>
            <a:pPr lvl="1"/>
            <a:r>
              <a:rPr lang="pt-BR"/>
              <a:t>Painel de Saneamento</a:t>
            </a:r>
          </a:p>
          <a:p>
            <a:pPr lvl="1"/>
            <a:r>
              <a:rPr lang="pt-BR"/>
              <a:t>MTD</a:t>
            </a:r>
          </a:p>
          <a:p>
            <a:pPr lvl="1"/>
            <a:r>
              <a:rPr lang="pt-BR"/>
              <a:t>De-para</a:t>
            </a:r>
          </a:p>
          <a:p>
            <a:pPr lvl="1"/>
            <a:endParaRPr lang="pt-BR"/>
          </a:p>
          <a:p>
            <a:r>
              <a:rPr lang="pt-BR"/>
              <a:t>Não é objeto da reunião: Parametrização e mudanças da chave e índice Elastic</a:t>
            </a:r>
          </a:p>
        </p:txBody>
      </p:sp>
    </p:spTree>
    <p:extLst>
      <p:ext uri="{BB962C8B-B14F-4D97-AF65-F5344CB8AC3E}">
        <p14:creationId xmlns:p14="http://schemas.microsoft.com/office/powerpoint/2010/main" val="24630780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Melhorias Validador do XML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93648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pt-BR"/>
              <a:t>Permissão de uso do código de movimento 970 (sem emissão de erros)</a:t>
            </a:r>
          </a:p>
          <a:p>
            <a:pPr algn="just"/>
            <a:r>
              <a:rPr lang="pt-BR"/>
              <a:t>Remoção da crítica de formatação de números de documento (antes restringia para apenas CPFs e CNPJs)</a:t>
            </a:r>
          </a:p>
          <a:p>
            <a:pPr algn="just"/>
            <a:r>
              <a:rPr lang="pt-BR"/>
              <a:t>Remoção da validação de polo ativo quando o atributo intervencaoMP do dadosBasicos for igual a trueModificação da forma de versionamento, que contêm 4 dígitos ao invés de 3</a:t>
            </a:r>
          </a:p>
          <a:p>
            <a:pPr algn="just"/>
            <a:r>
              <a:rPr lang="pt-BR"/>
              <a:t>Criação de novos endpoints:  </a:t>
            </a:r>
          </a:p>
          <a:p>
            <a:pPr lvl="1" algn="just"/>
            <a:r>
              <a:rPr lang="pt-BR"/>
              <a:t>Operação para gerar representação em JSON do XML</a:t>
            </a:r>
          </a:p>
          <a:p>
            <a:pPr lvl="1" algn="just"/>
            <a:r>
              <a:rPr lang="pt-BR"/>
              <a:t>Novo endpoint validaXSD, que faz a validação com o mínimo de critérios, os mesmos utilizados no módulo de envio de dados do Datajud em produção.</a:t>
            </a:r>
          </a:p>
          <a:p>
            <a:pPr algn="just"/>
            <a:r>
              <a:rPr lang="pt-BR"/>
              <a:t>Criação de nova funcionalidade de submissão de vários arquivos num mesmo HTTP Request para o validador</a:t>
            </a:r>
          </a:p>
          <a:p>
            <a:pPr algn="just"/>
            <a:r>
              <a:rPr lang="pt-BR"/>
              <a:t>Correção no campo qtdErros da resposta do endpoint /valida.</a:t>
            </a:r>
          </a:p>
          <a:p>
            <a:pPr algn="just"/>
            <a:r>
              <a:rPr lang="pt-BR"/>
              <a:t>Inclusão da validação do órgão julgador (tag orgaoJulgador de dadosBasicos), de modo que o Tribunal ao qual pertence seja igual ao valor informado no atributo siglaTribunal</a:t>
            </a:r>
          </a:p>
        </p:txBody>
      </p:sp>
    </p:spTree>
    <p:extLst>
      <p:ext uri="{BB962C8B-B14F-4D97-AF65-F5344CB8AC3E}">
        <p14:creationId xmlns:p14="http://schemas.microsoft.com/office/powerpoint/2010/main" val="39798094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Dúvidas sobre XML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algn="just"/>
            <a:r>
              <a:rPr lang="pt-BR">
                <a:ea typeface="+mn-lt"/>
                <a:cs typeface="+mn-lt"/>
              </a:rPr>
              <a:t>Formato complemento;</a:t>
            </a:r>
            <a:endParaRPr lang="pt-BR">
              <a:cs typeface="Calibri"/>
            </a:endParaRPr>
          </a:p>
          <a:p>
            <a:pPr algn="just"/>
            <a:r>
              <a:rPr lang="pt-BR">
                <a:solidFill>
                  <a:srgbClr val="000000"/>
                </a:solidFill>
                <a:cs typeface="Calibri" panose="020F0502020204030204"/>
              </a:rPr>
              <a:t>Nível de Sigilo;</a:t>
            </a:r>
          </a:p>
          <a:p>
            <a:pPr algn="just"/>
            <a:r>
              <a:rPr lang="pt-BR">
                <a:solidFill>
                  <a:srgbClr val="000000"/>
                </a:solidFill>
                <a:cs typeface="Calibri" panose="020F0502020204030204"/>
              </a:rPr>
              <a:t>Formato correto do atributo;</a:t>
            </a:r>
          </a:p>
          <a:p>
            <a:pPr algn="just"/>
            <a:r>
              <a:rPr lang="pt-BR">
                <a:solidFill>
                  <a:srgbClr val="000000"/>
                </a:solidFill>
                <a:cs typeface="Calibri" panose="020F0502020204030204"/>
              </a:rPr>
              <a:t>Cadastro de Partes (documento principal, sexo, </a:t>
            </a:r>
            <a:r>
              <a:rPr lang="pt-BR" err="1">
                <a:solidFill>
                  <a:srgbClr val="000000"/>
                </a:solidFill>
                <a:cs typeface="Calibri" panose="020F0502020204030204"/>
              </a:rPr>
              <a:t>etc</a:t>
            </a:r>
            <a:r>
              <a:rPr lang="pt-BR">
                <a:solidFill>
                  <a:srgbClr val="000000"/>
                </a:solidFill>
                <a:cs typeface="Calibri" panose="020F0502020204030204"/>
              </a:rPr>
              <a:t>);</a:t>
            </a:r>
          </a:p>
          <a:p>
            <a:pPr algn="just"/>
            <a:endParaRPr lang="pt-BR">
              <a:solidFill>
                <a:srgbClr val="000000"/>
              </a:solidFill>
              <a:cs typeface="Calibri" panose="020F0502020204030204"/>
            </a:endParaRPr>
          </a:p>
          <a:p>
            <a:pPr algn="just"/>
            <a:endParaRPr lang="pt-BR">
              <a:solidFill>
                <a:srgbClr val="000000"/>
              </a:solidFill>
              <a:cs typeface="Calibri" panose="020F0502020204030204"/>
            </a:endParaRPr>
          </a:p>
          <a:p>
            <a:pPr algn="just"/>
            <a:endParaRPr lang="pt-BR">
              <a:solidFill>
                <a:srgbClr val="000000"/>
              </a:solidFill>
              <a:cs typeface="Calibri" panose="020F0502020204030204"/>
            </a:endParaRPr>
          </a:p>
          <a:p>
            <a:pPr algn="just"/>
            <a:endParaRPr lang="pt-BR">
              <a:solidFill>
                <a:srgbClr val="FF0000"/>
              </a:solidFill>
              <a:cs typeface="Calibri" panose="020F0502020204030204"/>
            </a:endParaRPr>
          </a:p>
          <a:p>
            <a:endParaRPr lang="pt-BR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2293211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Formato complemento (texto formatado)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130190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just"/>
            <a:r>
              <a:rPr lang="pt-BR">
                <a:ea typeface="+mn-lt"/>
                <a:cs typeface="+mn-lt"/>
              </a:rPr>
              <a:t>Utilizar o atributo "</a:t>
            </a:r>
            <a:r>
              <a:rPr lang="pt-BR" b="1">
                <a:ea typeface="+mn-lt"/>
                <a:cs typeface="+mn-lt"/>
              </a:rPr>
              <a:t>complemento</a:t>
            </a:r>
            <a:r>
              <a:rPr lang="pt-BR">
                <a:ea typeface="+mn-lt"/>
                <a:cs typeface="+mn-lt"/>
              </a:rPr>
              <a:t>"</a:t>
            </a:r>
          </a:p>
          <a:p>
            <a:pPr algn="just"/>
            <a:r>
              <a:rPr lang="pt-BR">
                <a:ea typeface="+mn-lt"/>
                <a:cs typeface="+mn-lt"/>
              </a:rPr>
              <a:t>Observar a separação dos valores por "dois pontos"</a:t>
            </a:r>
            <a:endParaRPr lang="pt-BR">
              <a:cs typeface="Calibri"/>
            </a:endParaRPr>
          </a:p>
          <a:p>
            <a:pPr algn="just"/>
            <a:r>
              <a:rPr lang="pt-BR">
                <a:ea typeface="+mn-lt"/>
                <a:cs typeface="+mn-lt"/>
              </a:rPr>
              <a:t>Separar os complementos prioritariamente por "ponto e vírgula" ou especificar cada complemento em um item distinto</a:t>
            </a:r>
            <a:endParaRPr lang="pt-BR">
              <a:solidFill>
                <a:srgbClr val="000000"/>
              </a:solidFill>
              <a:cs typeface="Calibri" panose="020F0502020204030204"/>
            </a:endParaRPr>
          </a:p>
          <a:p>
            <a:pPr algn="just"/>
            <a:endParaRPr lang="pt-BR">
              <a:solidFill>
                <a:srgbClr val="000000"/>
              </a:solidFill>
              <a:cs typeface="Calibri" panose="020F0502020204030204"/>
            </a:endParaRPr>
          </a:p>
          <a:p>
            <a:pPr algn="just"/>
            <a:endParaRPr lang="pt-BR">
              <a:solidFill>
                <a:srgbClr val="000000"/>
              </a:solidFill>
              <a:cs typeface="Calibri" panose="020F0502020204030204"/>
            </a:endParaRPr>
          </a:p>
          <a:p>
            <a:pPr algn="just"/>
            <a:endParaRPr lang="pt-BR">
              <a:solidFill>
                <a:srgbClr val="000000"/>
              </a:solidFill>
              <a:cs typeface="Calibri" panose="020F0502020204030204"/>
            </a:endParaRPr>
          </a:p>
          <a:p>
            <a:pPr algn="just"/>
            <a:endParaRPr lang="pt-BR">
              <a:solidFill>
                <a:srgbClr val="FF0000"/>
              </a:solidFill>
              <a:cs typeface="Calibri" panose="020F0502020204030204"/>
            </a:endParaRPr>
          </a:p>
          <a:p>
            <a:endParaRPr lang="pt-BR">
              <a:cs typeface="Calibri" panose="020F0502020204030204"/>
            </a:endParaRPr>
          </a:p>
        </p:txBody>
      </p:sp>
      <p:pic>
        <p:nvPicPr>
          <p:cNvPr id="4" name="Imagem 4" descr="Texto&#10;&#10;Descrição gerada automaticamente">
            <a:extLst>
              <a:ext uri="{FF2B5EF4-FFF2-40B4-BE49-F238E27FC236}">
                <a16:creationId xmlns:a16="http://schemas.microsoft.com/office/drawing/2014/main" id="{050DB199-DD2A-4954-9392-B003D195DC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8187" y="3771505"/>
            <a:ext cx="10394091" cy="1131914"/>
          </a:xfrm>
          <a:prstGeom prst="rect">
            <a:avLst/>
          </a:prstGeom>
        </p:spPr>
      </p:pic>
      <p:pic>
        <p:nvPicPr>
          <p:cNvPr id="5" name="Imagem 5" descr="Texto&#10;&#10;Descrição gerada automaticamente">
            <a:extLst>
              <a:ext uri="{FF2B5EF4-FFF2-40B4-BE49-F238E27FC236}">
                <a16:creationId xmlns:a16="http://schemas.microsoft.com/office/drawing/2014/main" id="{8878E20A-A34F-4A93-84DD-63BD336EB1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3805" y="5289277"/>
            <a:ext cx="7552036" cy="1253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34352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327B118EC56054595CB1C916558B747" ma:contentTypeVersion="11" ma:contentTypeDescription="Create a new document." ma:contentTypeScope="" ma:versionID="592d49132b9965ce30d9bb93911f46d0">
  <xsd:schema xmlns:xsd="http://www.w3.org/2001/XMLSchema" xmlns:xs="http://www.w3.org/2001/XMLSchema" xmlns:p="http://schemas.microsoft.com/office/2006/metadata/properties" xmlns:ns2="eecbe016-cca1-4169-84c3-5b40b12e338e" xmlns:ns3="f7a80099-c4ab-4884-9efb-5a0ef6c969a1" targetNamespace="http://schemas.microsoft.com/office/2006/metadata/properties" ma:root="true" ma:fieldsID="398addc91d083b87b617a8cbbb30906c" ns2:_="" ns3:_="">
    <xsd:import namespace="eecbe016-cca1-4169-84c3-5b40b12e338e"/>
    <xsd:import namespace="f7a80099-c4ab-4884-9efb-5a0ef6c969a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cbe016-cca1-4169-84c3-5b40b12e338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7a80099-c4ab-4884-9efb-5a0ef6c969a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692C865-9831-4F0A-A505-F3B2245EECC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434444A-0BD3-416A-A212-0FEA2C21E0BC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2CA715B4-7A98-4258-84F0-990211BF7A4A}">
  <ds:schemaRefs>
    <ds:schemaRef ds:uri="eecbe016-cca1-4169-84c3-5b40b12e338e"/>
    <ds:schemaRef ds:uri="f7a80099-c4ab-4884-9efb-5a0ef6c969a1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524</Words>
  <Application>Microsoft Office PowerPoint</Application>
  <PresentationFormat>Widescreen</PresentationFormat>
  <Paragraphs>90</Paragraphs>
  <Slides>15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Tema do Office</vt:lpstr>
      <vt:lpstr>Apresentação do PowerPoint</vt:lpstr>
      <vt:lpstr>Duvidas</vt:lpstr>
      <vt:lpstr>Formulário exceções da parametrização</vt:lpstr>
      <vt:lpstr>Formulário exceções da parametrização</vt:lpstr>
      <vt:lpstr>Nova forma de comunicação DPJ</vt:lpstr>
      <vt:lpstr>Objeto da reunião de hoje</vt:lpstr>
      <vt:lpstr>Melhorias Validador do XML</vt:lpstr>
      <vt:lpstr>Dúvidas sobre XML</vt:lpstr>
      <vt:lpstr>Formato complemento (texto formatado)</vt:lpstr>
      <vt:lpstr>Formato complemento (multivalorado)</vt:lpstr>
      <vt:lpstr>Dúvidas sobre De-Para</vt:lpstr>
      <vt:lpstr>Melhorias do Painel de Saneamento</vt:lpstr>
      <vt:lpstr>Duvidas sobre o Painel de Saneamento</vt:lpstr>
      <vt:lpstr>Correções Efetuadas</vt:lpstr>
      <vt:lpstr>Mais informações:</vt:lpstr>
    </vt:vector>
  </TitlesOfParts>
  <Company>CNJ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Virginia Gomes Paiva Cerqueira</dc:creator>
  <cp:lastModifiedBy>Isabely Fontana da Mota</cp:lastModifiedBy>
  <cp:revision>11</cp:revision>
  <dcterms:created xsi:type="dcterms:W3CDTF">2021-02-09T13:08:00Z</dcterms:created>
  <dcterms:modified xsi:type="dcterms:W3CDTF">2021-03-29T18:31:13Z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0x0101003327B118EC56054595CB1C916558B747</vt:lpwstr>
  </property>
</Properties>
</file>