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E312-D360-461C-AA5B-9106F710EBE7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DD2B-20C9-4D24-A742-090E3E67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62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E312-D360-461C-AA5B-9106F710EBE7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DD2B-20C9-4D24-A742-090E3E67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0445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E312-D360-461C-AA5B-9106F710EBE7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DD2B-20C9-4D24-A742-090E3E67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534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E312-D360-461C-AA5B-9106F710EBE7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DD2B-20C9-4D24-A742-090E3E67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972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E312-D360-461C-AA5B-9106F710EBE7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DD2B-20C9-4D24-A742-090E3E67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428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E312-D360-461C-AA5B-9106F710EBE7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DD2B-20C9-4D24-A742-090E3E67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244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E312-D360-461C-AA5B-9106F710EBE7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DD2B-20C9-4D24-A742-090E3E67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48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E312-D360-461C-AA5B-9106F710EBE7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DD2B-20C9-4D24-A742-090E3E67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600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E312-D360-461C-AA5B-9106F710EBE7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DD2B-20C9-4D24-A742-090E3E67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983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E312-D360-461C-AA5B-9106F710EBE7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DD2B-20C9-4D24-A742-090E3E67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496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E312-D360-461C-AA5B-9106F710EBE7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DD2B-20C9-4D24-A742-090E3E67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720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941006"/>
            <a:ext cx="10515600" cy="749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3E312-D360-461C-AA5B-9106F710EBE7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DD2B-20C9-4D24-A742-090E3E6743DB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140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26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5435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>CNJ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Virginia Gomes Paiva Cerqueira</dc:creator>
  <cp:lastModifiedBy>Virginia Gomes Paiva Cerqueira</cp:lastModifiedBy>
  <cp:revision>1</cp:revision>
  <dcterms:created xsi:type="dcterms:W3CDTF">2021-03-11T17:32:48Z</dcterms:created>
  <dcterms:modified xsi:type="dcterms:W3CDTF">2021-03-11T17:33:01Z</dcterms:modified>
</cp:coreProperties>
</file>