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62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44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34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72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28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24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48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0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98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96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20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941006"/>
            <a:ext cx="10515600" cy="749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E312-D360-461C-AA5B-9106F710EBE7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DD2B-20C9-4D24-A742-090E3E6743D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4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543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Virginia Gomes Paiva Cerqueira</dc:creator>
  <cp:lastModifiedBy>Virginia Gomes Paiva Cerqueira</cp:lastModifiedBy>
  <cp:revision>1</cp:revision>
  <dcterms:created xsi:type="dcterms:W3CDTF">2021-03-11T17:32:48Z</dcterms:created>
  <dcterms:modified xsi:type="dcterms:W3CDTF">2021-03-11T17:33:01Z</dcterms:modified>
</cp:coreProperties>
</file>