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35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4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96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30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01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1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94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9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9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25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1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78C9F-2325-402C-B57D-9B496EC7BF70}" type="datetimeFigureOut">
              <a:rPr lang="pt-BR" smtClean="0"/>
              <a:t>25/03/2021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D517-B15B-4A61-BC20-3E67B5445C2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3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4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865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Virginia Gomes Paiva Cerqueira</cp:lastModifiedBy>
  <cp:revision>1</cp:revision>
  <dcterms:created xsi:type="dcterms:W3CDTF">2021-03-25T18:12:48Z</dcterms:created>
  <dcterms:modified xsi:type="dcterms:W3CDTF">2021-03-25T18:13:16Z</dcterms:modified>
</cp:coreProperties>
</file>