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8" r:id="rId5"/>
    <p:sldId id="257" r:id="rId6"/>
    <p:sldId id="260" r:id="rId7"/>
    <p:sldId id="262" r:id="rId8"/>
    <p:sldId id="263" r:id="rId9"/>
    <p:sldId id="261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84" r:id="rId19"/>
    <p:sldId id="285" r:id="rId20"/>
    <p:sldId id="259" r:id="rId21"/>
    <p:sldId id="276" r:id="rId22"/>
    <p:sldId id="279" r:id="rId23"/>
    <p:sldId id="280" r:id="rId24"/>
    <p:sldId id="281" r:id="rId25"/>
    <p:sldId id="282" r:id="rId26"/>
    <p:sldId id="287" r:id="rId27"/>
    <p:sldId id="288" r:id="rId28"/>
    <p:sldId id="289" r:id="rId29"/>
    <p:sldId id="286" r:id="rId30"/>
    <p:sldId id="283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F62C6-8E99-4230-BCC5-27C86E3CC355}" v="337" dt="2020-06-09T21:48:05.434"/>
    <p1510:client id="{876B5005-11B2-4F95-A897-16AA94A45CFE}" v="50" dt="2020-06-10T01:06:05.305"/>
    <p1510:client id="{92D70792-BD77-440E-B9FB-0F3F1E092B5F}" v="58" dt="2020-06-09T18:15:18.665"/>
    <p1510:client id="{A778D5CA-BE03-4779-894B-1D80F2939A02}" v="176" dt="2020-06-09T20:58:39.048"/>
    <p1510:client id="{BE97AE85-C281-41AE-BB76-2E9841CF3755}" v="63" dt="2020-06-09T19:32:18.952"/>
    <p1510:client id="{E79905DF-3113-4A40-A910-738B8F903826}" v="71" dt="2020-06-09T22:03:3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adeu Silva Viana Stemler" userId="S::igor.stemler@cnj.jus.br::d40c62c8-03b5-4e83-bef5-ab34e3856130" providerId="AD" clId="Web-{0F2F62C6-8E99-4230-BCC5-27C86E3CC355}"/>
    <pc:docChg chg="addSld delSld modSld">
      <pc:chgData name="Igor Tadeu Silva Viana Stemler" userId="S::igor.stemler@cnj.jus.br::d40c62c8-03b5-4e83-bef5-ab34e3856130" providerId="AD" clId="Web-{0F2F62C6-8E99-4230-BCC5-27C86E3CC355}" dt="2020-06-09T21:48:05.434" v="327"/>
      <pc:docMkLst>
        <pc:docMk/>
      </pc:docMkLst>
      <pc:sldChg chg="modSp addAnim modAnim">
        <pc:chgData name="Igor Tadeu Silva Viana Stemler" userId="S::igor.stemler@cnj.jus.br::d40c62c8-03b5-4e83-bef5-ab34e3856130" providerId="AD" clId="Web-{0F2F62C6-8E99-4230-BCC5-27C86E3CC355}" dt="2020-06-09T21:48:05.434" v="327"/>
        <pc:sldMkLst>
          <pc:docMk/>
          <pc:sldMk cId="908214070" sldId="259"/>
        </pc:sldMkLst>
        <pc:spChg chg="mod">
          <ac:chgData name="Igor Tadeu Silva Viana Stemler" userId="S::igor.stemler@cnj.jus.br::d40c62c8-03b5-4e83-bef5-ab34e3856130" providerId="AD" clId="Web-{0F2F62C6-8E99-4230-BCC5-27C86E3CC355}" dt="2020-06-09T21:46:11.055" v="316" actId="20577"/>
          <ac:spMkLst>
            <pc:docMk/>
            <pc:sldMk cId="908214070" sldId="259"/>
            <ac:spMk id="6" creationId="{00000000-0000-0000-0000-000000000000}"/>
          </ac:spMkLst>
        </pc:spChg>
      </pc:sldChg>
      <pc:sldChg chg="delSp modSp">
        <pc:chgData name="Igor Tadeu Silva Viana Stemler" userId="S::igor.stemler@cnj.jus.br::d40c62c8-03b5-4e83-bef5-ab34e3856130" providerId="AD" clId="Web-{0F2F62C6-8E99-4230-BCC5-27C86E3CC355}" dt="2020-06-09T21:44:53.397" v="304"/>
        <pc:sldMkLst>
          <pc:docMk/>
          <pc:sldMk cId="690097027" sldId="275"/>
        </pc:sldMkLst>
        <pc:spChg chg="del mod">
          <ac:chgData name="Igor Tadeu Silva Viana Stemler" userId="S::igor.stemler@cnj.jus.br::d40c62c8-03b5-4e83-bef5-ab34e3856130" providerId="AD" clId="Web-{0F2F62C6-8E99-4230-BCC5-27C86E3CC355}" dt="2020-06-09T21:44:53.397" v="304"/>
          <ac:spMkLst>
            <pc:docMk/>
            <pc:sldMk cId="690097027" sldId="275"/>
            <ac:spMk id="3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0F2F62C6-8E99-4230-BCC5-27C86E3CC355}" dt="2020-06-09T21:45:58.368" v="313" actId="20577"/>
        <pc:sldMkLst>
          <pc:docMk/>
          <pc:sldMk cId="981835158" sldId="276"/>
        </pc:sldMkLst>
        <pc:spChg chg="mod">
          <ac:chgData name="Igor Tadeu Silva Viana Stemler" userId="S::igor.stemler@cnj.jus.br::d40c62c8-03b5-4e83-bef5-ab34e3856130" providerId="AD" clId="Web-{0F2F62C6-8E99-4230-BCC5-27C86E3CC355}" dt="2020-06-09T21:45:58.368" v="313" actId="20577"/>
          <ac:spMkLst>
            <pc:docMk/>
            <pc:sldMk cId="981835158" sldId="276"/>
            <ac:spMk id="5" creationId="{00000000-0000-0000-0000-000000000000}"/>
          </ac:spMkLst>
        </pc:spChg>
      </pc:sldChg>
      <pc:sldChg chg="del">
        <pc:chgData name="Igor Tadeu Silva Viana Stemler" userId="S::igor.stemler@cnj.jus.br::d40c62c8-03b5-4e83-bef5-ab34e3856130" providerId="AD" clId="Web-{0F2F62C6-8E99-4230-BCC5-27C86E3CC355}" dt="2020-06-09T21:44:27.177" v="299"/>
        <pc:sldMkLst>
          <pc:docMk/>
          <pc:sldMk cId="1252686506" sldId="277"/>
        </pc:sldMkLst>
      </pc:sldChg>
      <pc:sldChg chg="modSp">
        <pc:chgData name="Igor Tadeu Silva Viana Stemler" userId="S::igor.stemler@cnj.jus.br::d40c62c8-03b5-4e83-bef5-ab34e3856130" providerId="AD" clId="Web-{0F2F62C6-8E99-4230-BCC5-27C86E3CC355}" dt="2020-06-09T21:45:39.054" v="312" actId="14100"/>
        <pc:sldMkLst>
          <pc:docMk/>
          <pc:sldMk cId="3154045222" sldId="279"/>
        </pc:sldMkLst>
        <pc:spChg chg="mod">
          <ac:chgData name="Igor Tadeu Silva Viana Stemler" userId="S::igor.stemler@cnj.jus.br::d40c62c8-03b5-4e83-bef5-ab34e3856130" providerId="AD" clId="Web-{0F2F62C6-8E99-4230-BCC5-27C86E3CC355}" dt="2020-06-09T21:45:39.054" v="312" actId="14100"/>
          <ac:spMkLst>
            <pc:docMk/>
            <pc:sldMk cId="3154045222" sldId="279"/>
            <ac:spMk id="5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0F2F62C6-8E99-4230-BCC5-27C86E3CC355}" dt="2020-06-09T21:46:21.321" v="319" actId="20577"/>
        <pc:sldMkLst>
          <pc:docMk/>
          <pc:sldMk cId="2858852411" sldId="280"/>
        </pc:sldMkLst>
        <pc:spChg chg="mod">
          <ac:chgData name="Igor Tadeu Silva Viana Stemler" userId="S::igor.stemler@cnj.jus.br::d40c62c8-03b5-4e83-bef5-ab34e3856130" providerId="AD" clId="Web-{0F2F62C6-8E99-4230-BCC5-27C86E3CC355}" dt="2020-06-09T21:46:21.321" v="319" actId="20577"/>
          <ac:spMkLst>
            <pc:docMk/>
            <pc:sldMk cId="2858852411" sldId="280"/>
            <ac:spMk id="5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0F2F62C6-8E99-4230-BCC5-27C86E3CC355}" dt="2020-06-09T21:46:30.729" v="322" actId="20577"/>
        <pc:sldMkLst>
          <pc:docMk/>
          <pc:sldMk cId="3125926840" sldId="281"/>
        </pc:sldMkLst>
        <pc:spChg chg="mod">
          <ac:chgData name="Igor Tadeu Silva Viana Stemler" userId="S::igor.stemler@cnj.jus.br::d40c62c8-03b5-4e83-bef5-ab34e3856130" providerId="AD" clId="Web-{0F2F62C6-8E99-4230-BCC5-27C86E3CC355}" dt="2020-06-09T21:46:30.729" v="322" actId="20577"/>
          <ac:spMkLst>
            <pc:docMk/>
            <pc:sldMk cId="3125926840" sldId="281"/>
            <ac:spMk id="5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0F2F62C6-8E99-4230-BCC5-27C86E3CC355}" dt="2020-06-09T21:28:10.975" v="125" actId="20577"/>
        <pc:sldMkLst>
          <pc:docMk/>
          <pc:sldMk cId="956830897" sldId="282"/>
        </pc:sldMkLst>
        <pc:spChg chg="mod">
          <ac:chgData name="Igor Tadeu Silva Viana Stemler" userId="S::igor.stemler@cnj.jus.br::d40c62c8-03b5-4e83-bef5-ab34e3856130" providerId="AD" clId="Web-{0F2F62C6-8E99-4230-BCC5-27C86E3CC355}" dt="2020-06-09T21:28:10.975" v="125" actId="20577"/>
          <ac:spMkLst>
            <pc:docMk/>
            <pc:sldMk cId="956830897" sldId="282"/>
            <ac:spMk id="5" creationId="{00000000-0000-0000-0000-000000000000}"/>
          </ac:spMkLst>
        </pc:spChg>
      </pc:sldChg>
      <pc:sldChg chg="delSp">
        <pc:chgData name="Igor Tadeu Silva Viana Stemler" userId="S::igor.stemler@cnj.jus.br::d40c62c8-03b5-4e83-bef5-ab34e3856130" providerId="AD" clId="Web-{0F2F62C6-8E99-4230-BCC5-27C86E3CC355}" dt="2020-06-09T21:44:33.943" v="300"/>
        <pc:sldMkLst>
          <pc:docMk/>
          <pc:sldMk cId="3183503316" sldId="286"/>
        </pc:sldMkLst>
        <pc:spChg chg="del">
          <ac:chgData name="Igor Tadeu Silva Viana Stemler" userId="S::igor.stemler@cnj.jus.br::d40c62c8-03b5-4e83-bef5-ab34e3856130" providerId="AD" clId="Web-{0F2F62C6-8E99-4230-BCC5-27C86E3CC355}" dt="2020-06-09T21:44:33.943" v="300"/>
          <ac:spMkLst>
            <pc:docMk/>
            <pc:sldMk cId="3183503316" sldId="286"/>
            <ac:spMk id="2" creationId="{4FC3A6C7-EC60-40FA-9735-48F01E34362D}"/>
          </ac:spMkLst>
        </pc:spChg>
      </pc:sldChg>
      <pc:sldChg chg="addSp modSp">
        <pc:chgData name="Igor Tadeu Silva Viana Stemler" userId="S::igor.stemler@cnj.jus.br::d40c62c8-03b5-4e83-bef5-ab34e3856130" providerId="AD" clId="Web-{0F2F62C6-8E99-4230-BCC5-27C86E3CC355}" dt="2020-06-09T21:28:02.521" v="122" actId="20577"/>
        <pc:sldMkLst>
          <pc:docMk/>
          <pc:sldMk cId="3133629156" sldId="287"/>
        </pc:sldMkLst>
        <pc:spChg chg="mod">
          <ac:chgData name="Igor Tadeu Silva Viana Stemler" userId="S::igor.stemler@cnj.jus.br::d40c62c8-03b5-4e83-bef5-ab34e3856130" providerId="AD" clId="Web-{0F2F62C6-8E99-4230-BCC5-27C86E3CC355}" dt="2020-06-09T21:18:41.253" v="6" actId="1076"/>
          <ac:spMkLst>
            <pc:docMk/>
            <pc:sldMk cId="3133629156" sldId="287"/>
            <ac:spMk id="2" creationId="{49B0F472-CE16-466B-AA04-191A24A6E293}"/>
          </ac:spMkLst>
        </pc:spChg>
        <pc:spChg chg="mod">
          <ac:chgData name="Igor Tadeu Silva Viana Stemler" userId="S::igor.stemler@cnj.jus.br::d40c62c8-03b5-4e83-bef5-ab34e3856130" providerId="AD" clId="Web-{0F2F62C6-8E99-4230-BCC5-27C86E3CC355}" dt="2020-06-09T21:28:02.521" v="122" actId="20577"/>
          <ac:spMkLst>
            <pc:docMk/>
            <pc:sldMk cId="3133629156" sldId="287"/>
            <ac:spMk id="5" creationId="{00000000-0000-0000-0000-000000000000}"/>
          </ac:spMkLst>
        </pc:spChg>
        <pc:picChg chg="add mod ord">
          <ac:chgData name="Igor Tadeu Silva Viana Stemler" userId="S::igor.stemler@cnj.jus.br::d40c62c8-03b5-4e83-bef5-ab34e3856130" providerId="AD" clId="Web-{0F2F62C6-8E99-4230-BCC5-27C86E3CC355}" dt="2020-06-09T21:18:50.316" v="7" actId="1076"/>
          <ac:picMkLst>
            <pc:docMk/>
            <pc:sldMk cId="3133629156" sldId="287"/>
            <ac:picMk id="4" creationId="{2F7DB8A4-4668-4205-A25A-AA36B43C546A}"/>
          </ac:picMkLst>
        </pc:picChg>
      </pc:sldChg>
      <pc:sldChg chg="addSp delSp modSp add mod replId setBg">
        <pc:chgData name="Igor Tadeu Silva Viana Stemler" userId="S::igor.stemler@cnj.jus.br::d40c62c8-03b5-4e83-bef5-ab34e3856130" providerId="AD" clId="Web-{0F2F62C6-8E99-4230-BCC5-27C86E3CC355}" dt="2020-06-09T21:33:47.767" v="171" actId="1076"/>
        <pc:sldMkLst>
          <pc:docMk/>
          <pc:sldMk cId="864921693" sldId="288"/>
        </pc:sldMkLst>
        <pc:spChg chg="mod ord">
          <ac:chgData name="Igor Tadeu Silva Viana Stemler" userId="S::igor.stemler@cnj.jus.br::d40c62c8-03b5-4e83-bef5-ab34e3856130" providerId="AD" clId="Web-{0F2F62C6-8E99-4230-BCC5-27C86E3CC355}" dt="2020-06-09T21:33:31.094" v="169" actId="14100"/>
          <ac:spMkLst>
            <pc:docMk/>
            <pc:sldMk cId="864921693" sldId="288"/>
            <ac:spMk id="2" creationId="{49B0F472-CE16-466B-AA04-191A24A6E293}"/>
          </ac:spMkLst>
        </pc:spChg>
        <pc:spChg chg="mod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5" creationId="{00000000-0000-0000-0000-000000000000}"/>
          </ac:spMkLst>
        </pc:spChg>
        <pc:spChg chg="mod ord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6" creationId="{00000000-0000-0000-0000-000000000000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10" creationId="{201CC55D-ED54-4C5C-95E6-10947BD1103B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08.431" v="159"/>
          <ac:spMkLst>
            <pc:docMk/>
            <pc:sldMk cId="864921693" sldId="288"/>
            <ac:spMk id="13" creationId="{F56F5174-31D9-4DBB-AAB7-A1FD7BDB1352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08.431" v="159"/>
          <ac:spMkLst>
            <pc:docMk/>
            <pc:sldMk cId="864921693" sldId="288"/>
            <ac:spMk id="17" creationId="{F9A95BEE-6BB1-4A28-A8E6-A34B2E42EF87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19" creationId="{3873B707-463F-40B0-8227-E8CC6C67EB25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21" creationId="{C13237C8-E62C-4F0D-A318-BD6FB6C2D138}"/>
          </ac:spMkLst>
        </pc:spChg>
        <pc:spChg chg="add del">
          <ac:chgData name="Igor Tadeu Silva Viana Stemler" userId="S::igor.stemler@cnj.jus.br::d40c62c8-03b5-4e83-bef5-ab34e3856130" providerId="AD" clId="Web-{0F2F62C6-8E99-4230-BCC5-27C86E3CC355}" dt="2020-06-09T21:30:15.635" v="161"/>
          <ac:spMkLst>
            <pc:docMk/>
            <pc:sldMk cId="864921693" sldId="288"/>
            <ac:spMk id="23" creationId="{19C9EAEA-39D0-4B0E-A0EB-51E7B26740B1}"/>
          </ac:spMkLst>
        </pc:spChg>
        <pc:grpChg chg="add del">
          <ac:chgData name="Igor Tadeu Silva Viana Stemler" userId="S::igor.stemler@cnj.jus.br::d40c62c8-03b5-4e83-bef5-ab34e3856130" providerId="AD" clId="Web-{0F2F62C6-8E99-4230-BCC5-27C86E3CC355}" dt="2020-06-09T21:30:15.635" v="161"/>
          <ac:grpSpMkLst>
            <pc:docMk/>
            <pc:sldMk cId="864921693" sldId="288"/>
            <ac:grpSpMk id="11" creationId="{1DE889C7-FAD6-4397-98E2-05D503484459}"/>
          </ac:grpSpMkLst>
        </pc:grpChg>
        <pc:picChg chg="del">
          <ac:chgData name="Igor Tadeu Silva Viana Stemler" userId="S::igor.stemler@cnj.jus.br::d40c62c8-03b5-4e83-bef5-ab34e3856130" providerId="AD" clId="Web-{0F2F62C6-8E99-4230-BCC5-27C86E3CC355}" dt="2020-06-09T21:19:17.192" v="9"/>
          <ac:picMkLst>
            <pc:docMk/>
            <pc:sldMk cId="864921693" sldId="288"/>
            <ac:picMk id="3" creationId="{5B4A5717-9224-4D45-A55F-3412C5C6F94F}"/>
          </ac:picMkLst>
        </pc:picChg>
        <pc:picChg chg="del">
          <ac:chgData name="Igor Tadeu Silva Viana Stemler" userId="S::igor.stemler@cnj.jus.br::d40c62c8-03b5-4e83-bef5-ab34e3856130" providerId="AD" clId="Web-{0F2F62C6-8E99-4230-BCC5-27C86E3CC355}" dt="2020-06-09T21:28:51.617" v="150"/>
          <ac:picMkLst>
            <pc:docMk/>
            <pc:sldMk cId="864921693" sldId="288"/>
            <ac:picMk id="4" creationId="{2F7DB8A4-4668-4205-A25A-AA36B43C546A}"/>
          </ac:picMkLst>
        </pc:picChg>
        <pc:picChg chg="add mod">
          <ac:chgData name="Igor Tadeu Silva Viana Stemler" userId="S::igor.stemler@cnj.jus.br::d40c62c8-03b5-4e83-bef5-ab34e3856130" providerId="AD" clId="Web-{0F2F62C6-8E99-4230-BCC5-27C86E3CC355}" dt="2020-06-09T21:30:15.635" v="161"/>
          <ac:picMkLst>
            <pc:docMk/>
            <pc:sldMk cId="864921693" sldId="288"/>
            <ac:picMk id="8" creationId="{750C4710-1536-45B2-9EDC-5E153FA7AEB3}"/>
          </ac:picMkLst>
        </pc:picChg>
        <pc:picChg chg="add mod ord">
          <ac:chgData name="Igor Tadeu Silva Viana Stemler" userId="S::igor.stemler@cnj.jus.br::d40c62c8-03b5-4e83-bef5-ab34e3856130" providerId="AD" clId="Web-{0F2F62C6-8E99-4230-BCC5-27C86E3CC355}" dt="2020-06-09T21:33:47.767" v="171" actId="1076"/>
          <ac:picMkLst>
            <pc:docMk/>
            <pc:sldMk cId="864921693" sldId="288"/>
            <ac:picMk id="9" creationId="{82543AB0-267C-4779-B512-4F7238DAF134}"/>
          </ac:picMkLst>
        </pc:picChg>
        <pc:picChg chg="add del">
          <ac:chgData name="Igor Tadeu Silva Viana Stemler" userId="S::igor.stemler@cnj.jus.br::d40c62c8-03b5-4e83-bef5-ab34e3856130" providerId="AD" clId="Web-{0F2F62C6-8E99-4230-BCC5-27C86E3CC355}" dt="2020-06-09T21:30:08.431" v="159"/>
          <ac:picMkLst>
            <pc:docMk/>
            <pc:sldMk cId="864921693" sldId="288"/>
            <ac:picMk id="15" creationId="{AE113210-7872-481A-ADE6-3A05CCAF5EB2}"/>
          </ac:picMkLst>
        </pc:picChg>
      </pc:sldChg>
      <pc:sldChg chg="addSp delSp modSp add replId">
        <pc:chgData name="Igor Tadeu Silva Viana Stemler" userId="S::igor.stemler@cnj.jus.br::d40c62c8-03b5-4e83-bef5-ab34e3856130" providerId="AD" clId="Web-{0F2F62C6-8E99-4230-BCC5-27C86E3CC355}" dt="2020-06-09T21:43:36.676" v="298" actId="1076"/>
        <pc:sldMkLst>
          <pc:docMk/>
          <pc:sldMk cId="1301826433" sldId="289"/>
        </pc:sldMkLst>
        <pc:spChg chg="mod">
          <ac:chgData name="Igor Tadeu Silva Viana Stemler" userId="S::igor.stemler@cnj.jus.br::d40c62c8-03b5-4e83-bef5-ab34e3856130" providerId="AD" clId="Web-{0F2F62C6-8E99-4230-BCC5-27C86E3CC355}" dt="2020-06-09T21:43:11.550" v="294" actId="14100"/>
          <ac:spMkLst>
            <pc:docMk/>
            <pc:sldMk cId="1301826433" sldId="289"/>
            <ac:spMk id="2" creationId="{49B0F472-CE16-466B-AA04-191A24A6E293}"/>
          </ac:spMkLst>
        </pc:spChg>
        <pc:spChg chg="mod">
          <ac:chgData name="Igor Tadeu Silva Viana Stemler" userId="S::igor.stemler@cnj.jus.br::d40c62c8-03b5-4e83-bef5-ab34e3856130" providerId="AD" clId="Web-{0F2F62C6-8E99-4230-BCC5-27C86E3CC355}" dt="2020-06-09T21:34:52.206" v="184" actId="20577"/>
          <ac:spMkLst>
            <pc:docMk/>
            <pc:sldMk cId="1301826433" sldId="289"/>
            <ac:spMk id="5" creationId="{00000000-0000-0000-0000-000000000000}"/>
          </ac:spMkLst>
        </pc:spChg>
        <pc:picChg chg="add mod">
          <ac:chgData name="Igor Tadeu Silva Viana Stemler" userId="S::igor.stemler@cnj.jus.br::d40c62c8-03b5-4e83-bef5-ab34e3856130" providerId="AD" clId="Web-{0F2F62C6-8E99-4230-BCC5-27C86E3CC355}" dt="2020-06-09T21:35:27.910" v="192" actId="14100"/>
          <ac:picMkLst>
            <pc:docMk/>
            <pc:sldMk cId="1301826433" sldId="289"/>
            <ac:picMk id="3" creationId="{256FA001-DF3B-48F4-85A8-E1E18FE16D35}"/>
          </ac:picMkLst>
        </pc:picChg>
        <pc:picChg chg="add mod">
          <ac:chgData name="Igor Tadeu Silva Viana Stemler" userId="S::igor.stemler@cnj.jus.br::d40c62c8-03b5-4e83-bef5-ab34e3856130" providerId="AD" clId="Web-{0F2F62C6-8E99-4230-BCC5-27C86E3CC355}" dt="2020-06-09T21:43:36.676" v="298" actId="1076"/>
          <ac:picMkLst>
            <pc:docMk/>
            <pc:sldMk cId="1301826433" sldId="289"/>
            <ac:picMk id="4" creationId="{AE3E986A-54A2-4ABC-8D43-472E20310733}"/>
          </ac:picMkLst>
        </pc:picChg>
        <pc:picChg chg="del">
          <ac:chgData name="Igor Tadeu Silva Viana Stemler" userId="S::igor.stemler@cnj.jus.br::d40c62c8-03b5-4e83-bef5-ab34e3856130" providerId="AD" clId="Web-{0F2F62C6-8E99-4230-BCC5-27C86E3CC355}" dt="2020-06-09T21:34:34.487" v="173"/>
          <ac:picMkLst>
            <pc:docMk/>
            <pc:sldMk cId="1301826433" sldId="289"/>
            <ac:picMk id="8" creationId="{750C4710-1536-45B2-9EDC-5E153FA7AEB3}"/>
          </ac:picMkLst>
        </pc:picChg>
        <pc:picChg chg="add del">
          <ac:chgData name="Igor Tadeu Silva Viana Stemler" userId="S::igor.stemler@cnj.jus.br::d40c62c8-03b5-4e83-bef5-ab34e3856130" providerId="AD" clId="Web-{0F2F62C6-8E99-4230-BCC5-27C86E3CC355}" dt="2020-06-09T21:35:49.770" v="193"/>
          <ac:picMkLst>
            <pc:docMk/>
            <pc:sldMk cId="1301826433" sldId="289"/>
            <ac:picMk id="9" creationId="{82543AB0-267C-4779-B512-4F7238DAF134}"/>
          </ac:picMkLst>
        </pc:picChg>
      </pc:sldChg>
    </pc:docChg>
  </pc:docChgLst>
  <pc:docChgLst>
    <pc:chgData name="Igor Tadeu Silva Viana Stemler" userId="S::igor.stemler@cnj.jus.br::d40c62c8-03b5-4e83-bef5-ab34e3856130" providerId="AD" clId="Web-{E79905DF-3113-4A40-A910-738B8F903826}"/>
    <pc:docChg chg="modSld">
      <pc:chgData name="Igor Tadeu Silva Viana Stemler" userId="S::igor.stemler@cnj.jus.br::d40c62c8-03b5-4e83-bef5-ab34e3856130" providerId="AD" clId="Web-{E79905DF-3113-4A40-A910-738B8F903826}" dt="2020-06-09T22:03:31.815" v="69" actId="20577"/>
      <pc:docMkLst>
        <pc:docMk/>
      </pc:docMkLst>
      <pc:sldChg chg="modTransition addAnim delAnim modAnim">
        <pc:chgData name="Igor Tadeu Silva Viana Stemler" userId="S::igor.stemler@cnj.jus.br::d40c62c8-03b5-4e83-bef5-ab34e3856130" providerId="AD" clId="Web-{E79905DF-3113-4A40-A910-738B8F903826}" dt="2020-06-09T21:52:23.477" v="18"/>
        <pc:sldMkLst>
          <pc:docMk/>
          <pc:sldMk cId="908214070" sldId="259"/>
        </pc:sldMkLst>
      </pc:sldChg>
      <pc:sldChg chg="modSp">
        <pc:chgData name="Igor Tadeu Silva Viana Stemler" userId="S::igor.stemler@cnj.jus.br::d40c62c8-03b5-4e83-bef5-ab34e3856130" providerId="AD" clId="Web-{E79905DF-3113-4A40-A910-738B8F903826}" dt="2020-06-09T22:03:31.815" v="69" actId="20577"/>
        <pc:sldMkLst>
          <pc:docMk/>
          <pc:sldMk cId="1388235209" sldId="274"/>
        </pc:sldMkLst>
        <pc:spChg chg="mod">
          <ac:chgData name="Igor Tadeu Silva Viana Stemler" userId="S::igor.stemler@cnj.jus.br::d40c62c8-03b5-4e83-bef5-ab34e3856130" providerId="AD" clId="Web-{E79905DF-3113-4A40-A910-738B8F903826}" dt="2020-06-09T22:03:31.815" v="69" actId="20577"/>
          <ac:spMkLst>
            <pc:docMk/>
            <pc:sldMk cId="1388235209" sldId="274"/>
            <ac:spMk id="3" creationId="{00000000-0000-0000-0000-000000000000}"/>
          </ac:spMkLst>
        </pc:spChg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5:58.673" v="47"/>
        <pc:sldMkLst>
          <pc:docMk/>
          <pc:sldMk cId="981835158" sldId="276"/>
        </pc:sldMkLst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04.032" v="48"/>
        <pc:sldMkLst>
          <pc:docMk/>
          <pc:sldMk cId="3154045222" sldId="279"/>
        </pc:sldMkLst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11.314" v="49"/>
        <pc:sldMkLst>
          <pc:docMk/>
          <pc:sldMk cId="2858852411" sldId="280"/>
        </pc:sldMkLst>
      </pc:sldChg>
      <pc:sldChg chg="addAnim modAnim">
        <pc:chgData name="Igor Tadeu Silva Viana Stemler" userId="S::igor.stemler@cnj.jus.br::d40c62c8-03b5-4e83-bef5-ab34e3856130" providerId="AD" clId="Web-{E79905DF-3113-4A40-A910-738B8F903826}" dt="2020-06-09T21:53:14.588" v="30"/>
        <pc:sldMkLst>
          <pc:docMk/>
          <pc:sldMk cId="3125926840" sldId="281"/>
        </pc:sldMkLst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26.674" v="51"/>
        <pc:sldMkLst>
          <pc:docMk/>
          <pc:sldMk cId="956830897" sldId="282"/>
        </pc:sldMkLst>
      </pc:sldChg>
      <pc:sldChg chg="modSp">
        <pc:chgData name="Igor Tadeu Silva Viana Stemler" userId="S::igor.stemler@cnj.jus.br::d40c62c8-03b5-4e83-bef5-ab34e3856130" providerId="AD" clId="Web-{E79905DF-3113-4A40-A910-738B8F903826}" dt="2020-06-09T22:02:24.125" v="56" actId="20577"/>
        <pc:sldMkLst>
          <pc:docMk/>
          <pc:sldMk cId="1825104650" sldId="285"/>
        </pc:sldMkLst>
        <pc:spChg chg="mod">
          <ac:chgData name="Igor Tadeu Silva Viana Stemler" userId="S::igor.stemler@cnj.jus.br::d40c62c8-03b5-4e83-bef5-ab34e3856130" providerId="AD" clId="Web-{E79905DF-3113-4A40-A910-738B8F903826}" dt="2020-06-09T22:02:24.125" v="56" actId="20577"/>
          <ac:spMkLst>
            <pc:docMk/>
            <pc:sldMk cId="1825104650" sldId="285"/>
            <ac:spMk id="3" creationId="{00000000-0000-0000-0000-000000000000}"/>
          </ac:spMkLst>
        </pc:spChg>
        <pc:spChg chg="mod">
          <ac:chgData name="Igor Tadeu Silva Viana Stemler" userId="S::igor.stemler@cnj.jus.br::d40c62c8-03b5-4e83-bef5-ab34e3856130" providerId="AD" clId="Web-{E79905DF-3113-4A40-A910-738B8F903826}" dt="2020-06-09T22:02:18.031" v="55" actId="20577"/>
          <ac:spMkLst>
            <pc:docMk/>
            <pc:sldMk cId="1825104650" sldId="285"/>
            <ac:spMk id="7" creationId="{00000000-0000-0000-0000-000000000000}"/>
          </ac:spMkLst>
        </pc:spChg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32.361" v="52"/>
        <pc:sldMkLst>
          <pc:docMk/>
          <pc:sldMk cId="3133629156" sldId="287"/>
        </pc:sldMkLst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36.612" v="53"/>
        <pc:sldMkLst>
          <pc:docMk/>
          <pc:sldMk cId="864921693" sldId="288"/>
        </pc:sldMkLst>
      </pc:sldChg>
      <pc:sldChg chg="addAnim delAnim modAnim">
        <pc:chgData name="Igor Tadeu Silva Viana Stemler" userId="S::igor.stemler@cnj.jus.br::d40c62c8-03b5-4e83-bef5-ab34e3856130" providerId="AD" clId="Web-{E79905DF-3113-4A40-A910-738B8F903826}" dt="2020-06-09T21:56:41.409" v="54"/>
        <pc:sldMkLst>
          <pc:docMk/>
          <pc:sldMk cId="1301826433" sldId="289"/>
        </pc:sldMkLst>
      </pc:sldChg>
    </pc:docChg>
  </pc:docChgLst>
  <pc:docChgLst>
    <pc:chgData name="Gabriela Moreira de Azevedo Soares" userId="S::gabriela.soares@cnj.jus.br::3925f152-1bc3-4ae3-8eb5-e1df905327d3" providerId="AD" clId="Web-{92D70792-BD77-440E-B9FB-0F3F1E092B5F}"/>
    <pc:docChg chg="addSld modSld">
      <pc:chgData name="Gabriela Moreira de Azevedo Soares" userId="S::gabriela.soares@cnj.jus.br::3925f152-1bc3-4ae3-8eb5-e1df905327d3" providerId="AD" clId="Web-{92D70792-BD77-440E-B9FB-0F3F1E092B5F}" dt="2020-06-09T18:15:18.275" v="54" actId="20577"/>
      <pc:docMkLst>
        <pc:docMk/>
      </pc:docMkLst>
      <pc:sldChg chg="modSp">
        <pc:chgData name="Gabriela Moreira de Azevedo Soares" userId="S::gabriela.soares@cnj.jus.br::3925f152-1bc3-4ae3-8eb5-e1df905327d3" providerId="AD" clId="Web-{92D70792-BD77-440E-B9FB-0F3F1E092B5F}" dt="2020-06-09T18:14:17.634" v="41" actId="20577"/>
        <pc:sldMkLst>
          <pc:docMk/>
          <pc:sldMk cId="1252686506" sldId="277"/>
        </pc:sldMkLst>
        <pc:spChg chg="mod">
          <ac:chgData name="Gabriela Moreira de Azevedo Soares" userId="S::gabriela.soares@cnj.jus.br::3925f152-1bc3-4ae3-8eb5-e1df905327d3" providerId="AD" clId="Web-{92D70792-BD77-440E-B9FB-0F3F1E092B5F}" dt="2020-06-09T18:14:17.634" v="41" actId="20577"/>
          <ac:spMkLst>
            <pc:docMk/>
            <pc:sldMk cId="1252686506" sldId="277"/>
            <ac:spMk id="2" creationId="{49B0F472-CE16-466B-AA04-191A24A6E293}"/>
          </ac:spMkLst>
        </pc:spChg>
      </pc:sldChg>
      <pc:sldChg chg="modSp new">
        <pc:chgData name="Gabriela Moreira de Azevedo Soares" userId="S::gabriela.soares@cnj.jus.br::3925f152-1bc3-4ae3-8eb5-e1df905327d3" providerId="AD" clId="Web-{92D70792-BD77-440E-B9FB-0F3F1E092B5F}" dt="2020-06-09T18:15:16.915" v="52" actId="20577"/>
        <pc:sldMkLst>
          <pc:docMk/>
          <pc:sldMk cId="3183503316" sldId="286"/>
        </pc:sldMkLst>
        <pc:spChg chg="mod">
          <ac:chgData name="Gabriela Moreira de Azevedo Soares" userId="S::gabriela.soares@cnj.jus.br::3925f152-1bc3-4ae3-8eb5-e1df905327d3" providerId="AD" clId="Web-{92D70792-BD77-440E-B9FB-0F3F1E092B5F}" dt="2020-06-09T18:15:16.915" v="52" actId="20577"/>
          <ac:spMkLst>
            <pc:docMk/>
            <pc:sldMk cId="3183503316" sldId="286"/>
            <ac:spMk id="3" creationId="{DCF692FC-0E44-455C-89AB-6DC9B779E756}"/>
          </ac:spMkLst>
        </pc:spChg>
      </pc:sldChg>
    </pc:docChg>
  </pc:docChgLst>
  <pc:docChgLst>
    <pc:chgData name="Gabriela Moreira de Azevedo Soares" userId="S::gabriela.soares@cnj.jus.br::3925f152-1bc3-4ae3-8eb5-e1df905327d3" providerId="AD" clId="Web-{876B5005-11B2-4F95-A897-16AA94A45CFE}"/>
    <pc:docChg chg="modSld">
      <pc:chgData name="Gabriela Moreira de Azevedo Soares" userId="S::gabriela.soares@cnj.jus.br::3925f152-1bc3-4ae3-8eb5-e1df905327d3" providerId="AD" clId="Web-{876B5005-11B2-4F95-A897-16AA94A45CFE}" dt="2020-06-10T01:06:05.305" v="49"/>
      <pc:docMkLst>
        <pc:docMk/>
      </pc:docMkLst>
      <pc:sldChg chg="modSp">
        <pc:chgData name="Gabriela Moreira de Azevedo Soares" userId="S::gabriela.soares@cnj.jus.br::3925f152-1bc3-4ae3-8eb5-e1df905327d3" providerId="AD" clId="Web-{876B5005-11B2-4F95-A897-16AA94A45CFE}" dt="2020-06-10T01:06:05.305" v="49"/>
        <pc:sldMkLst>
          <pc:docMk/>
          <pc:sldMk cId="1969456395" sldId="264"/>
        </pc:sldMkLst>
        <pc:spChg chg="mod">
          <ac:chgData name="Gabriela Moreira de Azevedo Soares" userId="S::gabriela.soares@cnj.jus.br::3925f152-1bc3-4ae3-8eb5-e1df905327d3" providerId="AD" clId="Web-{876B5005-11B2-4F95-A897-16AA94A45CFE}" dt="2020-06-10T01:05:45.993" v="36" actId="20577"/>
          <ac:spMkLst>
            <pc:docMk/>
            <pc:sldMk cId="1969456395" sldId="264"/>
            <ac:spMk id="8" creationId="{00000000-0000-0000-0000-000000000000}"/>
          </ac:spMkLst>
        </pc:spChg>
        <pc:spChg chg="mod">
          <ac:chgData name="Gabriela Moreira de Azevedo Soares" userId="S::gabriela.soares@cnj.jus.br::3925f152-1bc3-4ae3-8eb5-e1df905327d3" providerId="AD" clId="Web-{876B5005-11B2-4F95-A897-16AA94A45CFE}" dt="2020-06-10T01:06:05.305" v="49"/>
          <ac:spMkLst>
            <pc:docMk/>
            <pc:sldMk cId="1969456395" sldId="264"/>
            <ac:spMk id="23" creationId="{00000000-0000-0000-0000-000000000000}"/>
          </ac:spMkLst>
        </pc:spChg>
        <pc:picChg chg="mod">
          <ac:chgData name="Gabriela Moreira de Azevedo Soares" userId="S::gabriela.soares@cnj.jus.br::3925f152-1bc3-4ae3-8eb5-e1df905327d3" providerId="AD" clId="Web-{876B5005-11B2-4F95-A897-16AA94A45CFE}" dt="2020-06-10T01:05:24.914" v="0" actId="1076"/>
          <ac:picMkLst>
            <pc:docMk/>
            <pc:sldMk cId="1969456395" sldId="264"/>
            <ac:picMk id="24" creationId="{00000000-0000-0000-0000-000000000000}"/>
          </ac:picMkLst>
        </pc:picChg>
      </pc:sldChg>
    </pc:docChg>
  </pc:docChgLst>
  <pc:docChgLst>
    <pc:chgData name="Igor Tadeu Silva Viana Stemler" userId="S::igor.stemler@cnj.jus.br::d40c62c8-03b5-4e83-bef5-ab34e3856130" providerId="AD" clId="Web-{A778D5CA-BE03-4779-894B-1D80F2939A02}"/>
    <pc:docChg chg="addSld modSld sldOrd">
      <pc:chgData name="Igor Tadeu Silva Viana Stemler" userId="S::igor.stemler@cnj.jus.br::d40c62c8-03b5-4e83-bef5-ab34e3856130" providerId="AD" clId="Web-{A778D5CA-BE03-4779-894B-1D80F2939A02}" dt="2020-06-09T20:58:39.048" v="170"/>
      <pc:docMkLst>
        <pc:docMk/>
      </pc:docMkLst>
      <pc:sldChg chg="modSp">
        <pc:chgData name="Igor Tadeu Silva Viana Stemler" userId="S::igor.stemler@cnj.jus.br::d40c62c8-03b5-4e83-bef5-ab34e3856130" providerId="AD" clId="Web-{A778D5CA-BE03-4779-894B-1D80F2939A02}" dt="2020-06-09T19:14:09.517" v="67" actId="20577"/>
        <pc:sldMkLst>
          <pc:docMk/>
          <pc:sldMk cId="908214070" sldId="259"/>
        </pc:sldMkLst>
        <pc:spChg chg="mod">
          <ac:chgData name="Igor Tadeu Silva Viana Stemler" userId="S::igor.stemler@cnj.jus.br::d40c62c8-03b5-4e83-bef5-ab34e3856130" providerId="AD" clId="Web-{A778D5CA-BE03-4779-894B-1D80F2939A02}" dt="2020-06-09T19:14:09.517" v="67" actId="20577"/>
          <ac:spMkLst>
            <pc:docMk/>
            <pc:sldMk cId="908214070" sldId="259"/>
            <ac:spMk id="6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8:04:52.269" v="12" actId="20577"/>
        <pc:sldMkLst>
          <pc:docMk/>
          <pc:sldMk cId="1969456395" sldId="264"/>
        </pc:sldMkLst>
        <pc:spChg chg="mod">
          <ac:chgData name="Igor Tadeu Silva Viana Stemler" userId="S::igor.stemler@cnj.jus.br::d40c62c8-03b5-4e83-bef5-ab34e3856130" providerId="AD" clId="Web-{A778D5CA-BE03-4779-894B-1D80F2939A02}" dt="2020-06-09T18:04:52.269" v="12" actId="20577"/>
          <ac:spMkLst>
            <pc:docMk/>
            <pc:sldMk cId="1969456395" sldId="264"/>
            <ac:spMk id="8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9:13:13.547" v="51" actId="20577"/>
        <pc:sldMkLst>
          <pc:docMk/>
          <pc:sldMk cId="2412430716" sldId="265"/>
        </pc:sldMkLst>
        <pc:spChg chg="mod">
          <ac:chgData name="Igor Tadeu Silva Viana Stemler" userId="S::igor.stemler@cnj.jus.br::d40c62c8-03b5-4e83-bef5-ab34e3856130" providerId="AD" clId="Web-{A778D5CA-BE03-4779-894B-1D80F2939A02}" dt="2020-06-09T19:13:13.547" v="51" actId="20577"/>
          <ac:spMkLst>
            <pc:docMk/>
            <pc:sldMk cId="2412430716" sldId="265"/>
            <ac:spMk id="2" creationId="{00000000-0000-0000-0000-000000000000}"/>
          </ac:spMkLst>
        </pc:spChg>
        <pc:spChg chg="mod">
          <ac:chgData name="Igor Tadeu Silva Viana Stemler" userId="S::igor.stemler@cnj.jus.br::d40c62c8-03b5-4e83-bef5-ab34e3856130" providerId="AD" clId="Web-{A778D5CA-BE03-4779-894B-1D80F2939A02}" dt="2020-06-09T18:04:30.034" v="0" actId="20577"/>
          <ac:spMkLst>
            <pc:docMk/>
            <pc:sldMk cId="2412430716" sldId="265"/>
            <ac:spMk id="3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8:04:44.597" v="9" actId="20577"/>
        <pc:sldMkLst>
          <pc:docMk/>
          <pc:sldMk cId="4047632799" sldId="266"/>
        </pc:sldMkLst>
        <pc:spChg chg="mod">
          <ac:chgData name="Igor Tadeu Silva Viana Stemler" userId="S::igor.stemler@cnj.jus.br::d40c62c8-03b5-4e83-bef5-ab34e3856130" providerId="AD" clId="Web-{A778D5CA-BE03-4779-894B-1D80F2939A02}" dt="2020-06-09T18:04:44.597" v="9" actId="20577"/>
          <ac:spMkLst>
            <pc:docMk/>
            <pc:sldMk cId="4047632799" sldId="266"/>
            <ac:spMk id="8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8:04:40.441" v="5" actId="20577"/>
        <pc:sldMkLst>
          <pc:docMk/>
          <pc:sldMk cId="1501264145" sldId="267"/>
        </pc:sldMkLst>
        <pc:spChg chg="mod">
          <ac:chgData name="Igor Tadeu Silva Viana Stemler" userId="S::igor.stemler@cnj.jus.br::d40c62c8-03b5-4e83-bef5-ab34e3856130" providerId="AD" clId="Web-{A778D5CA-BE03-4779-894B-1D80F2939A02}" dt="2020-06-09T18:04:40.441" v="5" actId="20577"/>
          <ac:spMkLst>
            <pc:docMk/>
            <pc:sldMk cId="1501264145" sldId="267"/>
            <ac:spMk id="8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9:13:37.797" v="62" actId="20577"/>
        <pc:sldMkLst>
          <pc:docMk/>
          <pc:sldMk cId="2409957849" sldId="270"/>
        </pc:sldMkLst>
        <pc:spChg chg="mod">
          <ac:chgData name="Igor Tadeu Silva Viana Stemler" userId="S::igor.stemler@cnj.jus.br::d40c62c8-03b5-4e83-bef5-ab34e3856130" providerId="AD" clId="Web-{A778D5CA-BE03-4779-894B-1D80F2939A02}" dt="2020-06-09T19:13:37.797" v="62" actId="20577"/>
          <ac:spMkLst>
            <pc:docMk/>
            <pc:sldMk cId="2409957849" sldId="270"/>
            <ac:spMk id="4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9:14:55.144" v="97" actId="20577"/>
        <pc:sldMkLst>
          <pc:docMk/>
          <pc:sldMk cId="981835158" sldId="276"/>
        </pc:sldMkLst>
        <pc:spChg chg="mod">
          <ac:chgData name="Igor Tadeu Silva Viana Stemler" userId="S::igor.stemler@cnj.jus.br::d40c62c8-03b5-4e83-bef5-ab34e3856130" providerId="AD" clId="Web-{A778D5CA-BE03-4779-894B-1D80F2939A02}" dt="2020-06-09T19:14:55.144" v="97" actId="20577"/>
          <ac:spMkLst>
            <pc:docMk/>
            <pc:sldMk cId="981835158" sldId="276"/>
            <ac:spMk id="2" creationId="{49B0F472-CE16-466B-AA04-191A24A6E293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8:09:53.529" v="22" actId="20577"/>
        <pc:sldMkLst>
          <pc:docMk/>
          <pc:sldMk cId="3154045222" sldId="279"/>
        </pc:sldMkLst>
        <pc:spChg chg="mod">
          <ac:chgData name="Igor Tadeu Silva Viana Stemler" userId="S::igor.stemler@cnj.jus.br::d40c62c8-03b5-4e83-bef5-ab34e3856130" providerId="AD" clId="Web-{A778D5CA-BE03-4779-894B-1D80F2939A02}" dt="2020-06-09T18:09:53.529" v="22" actId="20577"/>
          <ac:spMkLst>
            <pc:docMk/>
            <pc:sldMk cId="3154045222" sldId="279"/>
            <ac:spMk id="5" creationId="{00000000-0000-0000-0000-000000000000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9:15:54.052" v="118" actId="20577"/>
        <pc:sldMkLst>
          <pc:docMk/>
          <pc:sldMk cId="2858852411" sldId="280"/>
        </pc:sldMkLst>
        <pc:spChg chg="mod">
          <ac:chgData name="Igor Tadeu Silva Viana Stemler" userId="S::igor.stemler@cnj.jus.br::d40c62c8-03b5-4e83-bef5-ab34e3856130" providerId="AD" clId="Web-{A778D5CA-BE03-4779-894B-1D80F2939A02}" dt="2020-06-09T19:15:54.052" v="118" actId="20577"/>
          <ac:spMkLst>
            <pc:docMk/>
            <pc:sldMk cId="2858852411" sldId="280"/>
            <ac:spMk id="2" creationId="{49B0F472-CE16-466B-AA04-191A24A6E293}"/>
          </ac:spMkLst>
        </pc:spChg>
      </pc:sldChg>
      <pc:sldChg chg="modSp">
        <pc:chgData name="Igor Tadeu Silva Viana Stemler" userId="S::igor.stemler@cnj.jus.br::d40c62c8-03b5-4e83-bef5-ab34e3856130" providerId="AD" clId="Web-{A778D5CA-BE03-4779-894B-1D80F2939A02}" dt="2020-06-09T19:16:14.647" v="124" actId="20577"/>
        <pc:sldMkLst>
          <pc:docMk/>
          <pc:sldMk cId="956830897" sldId="282"/>
        </pc:sldMkLst>
        <pc:spChg chg="mod">
          <ac:chgData name="Igor Tadeu Silva Viana Stemler" userId="S::igor.stemler@cnj.jus.br::d40c62c8-03b5-4e83-bef5-ab34e3856130" providerId="AD" clId="Web-{A778D5CA-BE03-4779-894B-1D80F2939A02}" dt="2020-06-09T19:16:14.647" v="124" actId="20577"/>
          <ac:spMkLst>
            <pc:docMk/>
            <pc:sldMk cId="956830897" sldId="282"/>
            <ac:spMk id="2" creationId="{49B0F472-CE16-466B-AA04-191A24A6E293}"/>
          </ac:spMkLst>
        </pc:spChg>
      </pc:sldChg>
      <pc:sldChg chg="addSp delSp modSp add ord replId">
        <pc:chgData name="Igor Tadeu Silva Viana Stemler" userId="S::igor.stemler@cnj.jus.br::d40c62c8-03b5-4e83-bef5-ab34e3856130" providerId="AD" clId="Web-{A778D5CA-BE03-4779-894B-1D80F2939A02}" dt="2020-06-09T20:58:39.048" v="170"/>
        <pc:sldMkLst>
          <pc:docMk/>
          <pc:sldMk cId="3133629156" sldId="287"/>
        </pc:sldMkLst>
        <pc:spChg chg="mod">
          <ac:chgData name="Igor Tadeu Silva Viana Stemler" userId="S::igor.stemler@cnj.jus.br::d40c62c8-03b5-4e83-bef5-ab34e3856130" providerId="AD" clId="Web-{A778D5CA-BE03-4779-894B-1D80F2939A02}" dt="2020-06-09T20:57:53.312" v="169" actId="20577"/>
          <ac:spMkLst>
            <pc:docMk/>
            <pc:sldMk cId="3133629156" sldId="287"/>
            <ac:spMk id="2" creationId="{49B0F472-CE16-466B-AA04-191A24A6E293}"/>
          </ac:spMkLst>
        </pc:spChg>
        <pc:picChg chg="add mod">
          <ac:chgData name="Igor Tadeu Silva Viana Stemler" userId="S::igor.stemler@cnj.jus.br::d40c62c8-03b5-4e83-bef5-ab34e3856130" providerId="AD" clId="Web-{A778D5CA-BE03-4779-894B-1D80F2939A02}" dt="2020-06-09T20:21:44.598" v="131" actId="14100"/>
          <ac:picMkLst>
            <pc:docMk/>
            <pc:sldMk cId="3133629156" sldId="287"/>
            <ac:picMk id="3" creationId="{5B4A5717-9224-4D45-A55F-3412C5C6F94F}"/>
          </ac:picMkLst>
        </pc:picChg>
        <pc:picChg chg="del">
          <ac:chgData name="Igor Tadeu Silva Viana Stemler" userId="S::igor.stemler@cnj.jus.br::d40c62c8-03b5-4e83-bef5-ab34e3856130" providerId="AD" clId="Web-{A778D5CA-BE03-4779-894B-1D80F2939A02}" dt="2020-06-09T20:21:27.721" v="127"/>
          <ac:picMkLst>
            <pc:docMk/>
            <pc:sldMk cId="3133629156" sldId="287"/>
            <ac:picMk id="4" creationId="{00000000-0000-0000-0000-000000000000}"/>
          </ac:picMkLst>
        </pc:picChg>
        <pc:picChg chg="del mod">
          <ac:chgData name="Igor Tadeu Silva Viana Stemler" userId="S::igor.stemler@cnj.jus.br::d40c62c8-03b5-4e83-bef5-ab34e3856130" providerId="AD" clId="Web-{A778D5CA-BE03-4779-894B-1D80F2939A02}" dt="2020-06-09T20:58:39.048" v="170"/>
          <ac:picMkLst>
            <pc:docMk/>
            <pc:sldMk cId="3133629156" sldId="287"/>
            <ac:picMk id="7" creationId="{00000000-0000-0000-0000-000000000000}"/>
          </ac:picMkLst>
        </pc:picChg>
      </pc:sldChg>
    </pc:docChg>
  </pc:docChgLst>
  <pc:docChgLst>
    <pc:chgData name="Gabriela Moreira de Azevedo Soares" userId="S::gabriela.soares@cnj.jus.br::3925f152-1bc3-4ae3-8eb5-e1df905327d3" providerId="AD" clId="Web-{BE97AE85-C281-41AE-BB76-2E9841CF3755}"/>
    <pc:docChg chg="modSld">
      <pc:chgData name="Gabriela Moreira de Azevedo Soares" userId="S::gabriela.soares@cnj.jus.br::3925f152-1bc3-4ae3-8eb5-e1df905327d3" providerId="AD" clId="Web-{BE97AE85-C281-41AE-BB76-2E9841CF3755}" dt="2020-06-09T19:32:18.233" v="61" actId="20577"/>
      <pc:docMkLst>
        <pc:docMk/>
      </pc:docMkLst>
      <pc:sldChg chg="modSp">
        <pc:chgData name="Gabriela Moreira de Azevedo Soares" userId="S::gabriela.soares@cnj.jus.br::3925f152-1bc3-4ae3-8eb5-e1df905327d3" providerId="AD" clId="Web-{BE97AE85-C281-41AE-BB76-2E9841CF3755}" dt="2020-06-09T19:32:18.217" v="60" actId="20577"/>
        <pc:sldMkLst>
          <pc:docMk/>
          <pc:sldMk cId="3183503316" sldId="286"/>
        </pc:sldMkLst>
        <pc:spChg chg="mod">
          <ac:chgData name="Gabriela Moreira de Azevedo Soares" userId="S::gabriela.soares@cnj.jus.br::3925f152-1bc3-4ae3-8eb5-e1df905327d3" providerId="AD" clId="Web-{BE97AE85-C281-41AE-BB76-2E9841CF3755}" dt="2020-06-09T19:32:18.217" v="60" actId="20577"/>
          <ac:spMkLst>
            <pc:docMk/>
            <pc:sldMk cId="3183503316" sldId="286"/>
            <ac:spMk id="3" creationId="{DCF692FC-0E44-455C-89AB-6DC9B779E7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DBFC-2218-46D5-8AE4-742B3B550616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4DE3-30C7-49E1-BE6C-71C0B029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0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7EE1-BA80-482B-B07C-9BC35E415C84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FE03-D53D-426A-9299-D0EF4B9696BD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9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BF5B-3E64-4011-B66A-5AC43F9CB0DD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72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588C-F1E4-436D-958C-D794BE85CB3A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87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F33B-D8E2-458D-9362-1FFD8DEC4C2F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60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ACD3-1400-4A9F-AE30-5A40F4ADAFB0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2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746C-ADAA-460B-A319-34F8533C13C8}" type="datetime1">
              <a:rPr lang="pt-BR" smtClean="0"/>
              <a:t>09/06/2020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8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194C-E3FA-45F0-83A7-FD395EA3E8C3}" type="datetime1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C2D4-745C-4D85-BBD4-7A955865007C}" type="datetime1">
              <a:rPr lang="pt-BR" smtClean="0"/>
              <a:t>09/06/2020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8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68D5-6CD2-4508-83FA-6E369EC7B74F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23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6F9B-0CF4-40A8-8B9E-0E9EBA78E5FD}" type="datetime1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23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9661-4BA7-4B16-895F-0616771A077B}" type="datetime1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52D9-6998-45FF-B39E-7F35D3A824B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image" Target="../media/image2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.jus.br/oj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mailto:revistacnj@cnj.jus.b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ep@cnj.jus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pj@cnj.jus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em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jpeg"/><Relationship Id="rId2" Type="http://schemas.openxmlformats.org/officeDocument/2006/relationships/image" Target="../media/image2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" y="-1"/>
            <a:ext cx="12190376" cy="6869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6954" y="3318808"/>
            <a:ext cx="8598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das pesquisas judiciárias no desenvolvimento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9211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nj.jus.br/images/programas/justica-em-numeros/capa_justia_numeros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39" y="2263781"/>
            <a:ext cx="142875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pa justica em numeros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89" y="2252355"/>
            <a:ext cx="1368152" cy="1927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pa justica em numeros 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8" y="4759808"/>
            <a:ext cx="142875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029" y="4770719"/>
            <a:ext cx="1346302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361" y="4648571"/>
            <a:ext cx="1365247" cy="1927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ixaDeTexto 7"/>
          <p:cNvSpPr txBox="1"/>
          <p:nvPr/>
        </p:nvSpPr>
        <p:spPr>
          <a:xfrm>
            <a:off x="8943615" y="1794717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2014f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52802" y="1794717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2013f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10286" y="4290744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2012f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067913" y="4301655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2011f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21944" y="4290744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2010f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70469" y="43020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2009f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02196" y="43020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2008f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637191" y="43020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2007f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932531" y="43020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2006f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285873" y="43020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2005f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6281" y="4671423"/>
            <a:ext cx="1328457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3" y="4678942"/>
            <a:ext cx="1359006" cy="1897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993" y="4671422"/>
            <a:ext cx="1330477" cy="1905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72" y="4678942"/>
            <a:ext cx="1346599" cy="1897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1826" y="4671423"/>
            <a:ext cx="1328175" cy="1909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56" y="2263781"/>
            <a:ext cx="1420783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CaixaDeTexto 23"/>
          <p:cNvSpPr txBox="1"/>
          <p:nvPr/>
        </p:nvSpPr>
        <p:spPr>
          <a:xfrm>
            <a:off x="7634428" y="1794717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2015f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0927" y="2248515"/>
            <a:ext cx="1441929" cy="1931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CaixaDeTexto 25"/>
          <p:cNvSpPr txBox="1"/>
          <p:nvPr/>
        </p:nvSpPr>
        <p:spPr>
          <a:xfrm>
            <a:off x="6325241" y="1794717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2016f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44" y="2200269"/>
            <a:ext cx="1487629" cy="1979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" name="CaixaDeTexto 27"/>
          <p:cNvSpPr txBox="1"/>
          <p:nvPr/>
        </p:nvSpPr>
        <p:spPr>
          <a:xfrm>
            <a:off x="4797473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2017f</a:t>
            </a:r>
          </a:p>
        </p:txBody>
      </p:sp>
      <p:pic>
        <p:nvPicPr>
          <p:cNvPr id="29" name="Picture 2" descr="http://www.cnj.jus.br/files/conteudo/imagem/2018/08/014895be8edd0cb66c24b9b2029896f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87" y="2224361"/>
            <a:ext cx="1484999" cy="19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3169309" y="1794717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2018f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371411" y="1773540"/>
            <a:ext cx="8843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b="1">
                <a:latin typeface="+mj-lt"/>
              </a:rPr>
              <a:t>2019f</a:t>
            </a:r>
          </a:p>
        </p:txBody>
      </p:sp>
      <p:pic>
        <p:nvPicPr>
          <p:cNvPr id="32" name="Picture 2" descr="files/conteudo/imagem/2019/08/a9dca11a14e713b304fdd3051899ed0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9" y="2283713"/>
            <a:ext cx="1446244" cy="1930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/>
              <a:t> 15 anos da Série Justiça em Números</a:t>
            </a:r>
          </a:p>
        </p:txBody>
      </p:sp>
      <p:sp>
        <p:nvSpPr>
          <p:cNvPr id="35" name="Espaço Reservado para Número de Slide 34"/>
          <p:cNvSpPr>
            <a:spLocks noGrp="1"/>
          </p:cNvSpPr>
          <p:nvPr>
            <p:ph type="sldNum" sz="quarter" idx="12"/>
          </p:nvPr>
        </p:nvSpPr>
        <p:spPr>
          <a:xfrm>
            <a:off x="9092727" y="6310594"/>
            <a:ext cx="2743200" cy="365125"/>
          </a:xfrm>
        </p:spPr>
        <p:txBody>
          <a:bodyPr/>
          <a:lstStyle/>
          <a:p>
            <a:fld id="{012752D9-6998-45FF-B39E-7F35D3A824B8}" type="slidenum">
              <a:rPr lang="pt-BR" smtClean="0">
                <a:solidFill>
                  <a:schemeClr val="tx1"/>
                </a:solidFill>
              </a:rPr>
              <a:t>10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6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6880" y="1861656"/>
            <a:ext cx="8795320" cy="13285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450"/>
              </a:spcAft>
            </a:pPr>
            <a:r>
              <a:rPr lang="pt-BR" sz="2400" b="1" dirty="0">
                <a:latin typeface="Century Gothic" panose="020B0502020202020204" pitchFamily="34" charset="0"/>
              </a:rPr>
              <a:t>106 Pesquisas Publicadas</a:t>
            </a:r>
            <a:endParaRPr lang="pt-BR" sz="2400" dirty="0">
              <a:latin typeface="Century Gothic" panose="020B0502020202020204" pitchFamily="34" charset="0"/>
            </a:endParaRPr>
          </a:p>
          <a:p>
            <a:pPr marL="701675" lvl="1" indent="-342900" algn="just">
              <a:spcAft>
                <a:spcPts val="450"/>
              </a:spcAft>
              <a:buFont typeface="Arial"/>
              <a:buChar char="•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74 (70%) produzidas internamente pela equipe DPJ.</a:t>
            </a:r>
          </a:p>
          <a:p>
            <a:pPr marL="701675" lvl="1" indent="-342900" algn="just">
              <a:spcAft>
                <a:spcPts val="450"/>
              </a:spcAft>
              <a:buFont typeface="Arial"/>
              <a:buChar char="•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32 (30%) contratadas ou em parceria institucional.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1606" y="1159561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347A7A"/>
                </a:solidFill>
                <a:latin typeface="Century Gothic" panose="020B0502020202020204" pitchFamily="34" charset="0"/>
              </a:rPr>
              <a:t>Publicações entre 2010 e junho de 2020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11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329" y="3225779"/>
            <a:ext cx="6872458" cy="35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7585" y="1070262"/>
            <a:ext cx="1027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7307" y="1935226"/>
            <a:ext cx="6789683" cy="475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 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autorais e inéditos;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Seção 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Jurisprudência;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eletrônico, com observância aos critérios de classificação da 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CAPES;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duplo-cega (</a:t>
            </a:r>
            <a:r>
              <a:rPr lang="pt-BR" sz="24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blind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err="1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Pareceristas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doutorado. </a:t>
            </a:r>
            <a:endParaRPr lang="pt-BR" sz="2400" dirty="0" smtClean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Periodicidade 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semestral.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www.cnj.jus.br/ojs</a:t>
            </a:r>
            <a:r>
              <a:rPr lang="pt-BR" sz="24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revistacnj@cnj.jus.br</a:t>
            </a:r>
            <a:r>
              <a:rPr lang="pt-BR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Revista Eletrônica CNJ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latin typeface="Century Gothic" panose="020B0502020202020204" pitchFamily="34" charset="0"/>
              </a:rPr>
              <a:t>12</a:t>
            </a:fld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24" y="2642258"/>
            <a:ext cx="2913025" cy="41012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570163" y="1848194"/>
            <a:ext cx="609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 4º Volume, n. 1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dirty="0">
                <a:latin typeface="Century Gothic" panose="020B0502020202020204" pitchFamily="34" charset="0"/>
              </a:rPr>
              <a:t>Divulgação: </a:t>
            </a:r>
            <a:r>
              <a:rPr lang="pt-BR" b="1" dirty="0">
                <a:latin typeface="Century Gothic" panose="020B0502020202020204" pitchFamily="34" charset="0"/>
              </a:rPr>
              <a:t>16 de junho de 2020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93983B92-41F5-48CA-BED9-F6330823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64" y="6462878"/>
            <a:ext cx="7690181" cy="3951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http://www.cnj.jus.br/pesquisas-judiciarias/paineis</a:t>
            </a:r>
            <a:endParaRPr lang="pt-BR" sz="1800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3285" t="-1" r="26178" b="69184"/>
          <a:stretch/>
        </p:blipFill>
        <p:spPr>
          <a:xfrm>
            <a:off x="102143" y="2060680"/>
            <a:ext cx="6022797" cy="196478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4038" y="1190279"/>
            <a:ext cx="10610849" cy="666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Publicações Iterativas - Painéis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3285" t="63926" r="51683"/>
          <a:stretch/>
        </p:blipFill>
        <p:spPr>
          <a:xfrm>
            <a:off x="6060393" y="1901855"/>
            <a:ext cx="3136159" cy="24178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573" y="4167929"/>
            <a:ext cx="3345016" cy="20479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49152" t="63926" r="26178"/>
          <a:stretch/>
        </p:blipFill>
        <p:spPr>
          <a:xfrm>
            <a:off x="9101179" y="1901855"/>
            <a:ext cx="3090821" cy="24178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23285" t="31501" r="26178" b="35795"/>
          <a:stretch/>
        </p:blipFill>
        <p:spPr>
          <a:xfrm>
            <a:off x="983055" y="4166802"/>
            <a:ext cx="6223907" cy="2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73959" y="1268334"/>
            <a:ext cx="10399615" cy="8847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Century Gothic" panose="020B0502020202020204" pitchFamily="34" charset="0"/>
              </a:rPr>
              <a:t>Prêmio CNJ de </a:t>
            </a:r>
            <a:r>
              <a:rPr lang="pt-BR" sz="2800" b="1" dirty="0" smtClean="0">
                <a:latin typeface="Century Gothic" panose="020B0502020202020204" pitchFamily="34" charset="0"/>
              </a:rPr>
              <a:t>Qualidade e a Importância do </a:t>
            </a:r>
            <a:r>
              <a:rPr lang="pt-BR" sz="2800" b="1" dirty="0" err="1" smtClean="0">
                <a:latin typeface="Century Gothic" panose="020B0502020202020204" pitchFamily="34" charset="0"/>
              </a:rPr>
              <a:t>DataJud</a:t>
            </a:r>
            <a:endParaRPr lang="pt-BR" sz="2800" b="1" dirty="0" smtClean="0">
              <a:latin typeface="Century Gothic" panose="020B0502020202020204" pitchFamily="34" charset="0"/>
            </a:endParaRPr>
          </a:p>
          <a:p>
            <a:r>
              <a:rPr lang="pt-BR" sz="2400" b="1" dirty="0" smtClean="0">
                <a:latin typeface="Century Gothic" panose="020B0502020202020204" pitchFamily="34" charset="0"/>
              </a:rPr>
              <a:t>Portaria CNJ nº 88, de 8 de junho de 2020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54483" y="6189081"/>
            <a:ext cx="2743200" cy="365125"/>
          </a:xfrm>
        </p:spPr>
        <p:txBody>
          <a:bodyPr/>
          <a:lstStyle/>
          <a:p>
            <a:fld id="{012752D9-6998-45FF-B39E-7F35D3A824B8}" type="slidenum">
              <a:rPr lang="pt-BR" smtClean="0">
                <a:solidFill>
                  <a:schemeClr val="tx1"/>
                </a:solidFill>
                <a:latin typeface="Century Gothic" panose="020B0502020202020204" pitchFamily="34" charset="0"/>
              </a:rPr>
              <a:t>14</a:t>
            </a:fld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9" y="2281167"/>
            <a:ext cx="5145714" cy="3907913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5798634" y="3389970"/>
            <a:ext cx="1895708" cy="1126273"/>
          </a:xfrm>
          <a:prstGeom prst="rightArrow">
            <a:avLst/>
          </a:prstGeom>
          <a:gradFill flip="none" rotWithShape="1">
            <a:gsLst>
              <a:gs pos="0">
                <a:srgbClr val="347A7A">
                  <a:tint val="66000"/>
                  <a:satMod val="160000"/>
                </a:srgbClr>
              </a:gs>
              <a:gs pos="50000">
                <a:srgbClr val="347A7A">
                  <a:tint val="44500"/>
                  <a:satMod val="160000"/>
                </a:srgbClr>
              </a:gs>
              <a:gs pos="100000">
                <a:srgbClr val="347A7A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08073" y="3260608"/>
            <a:ext cx="3836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Produtividade </a:t>
            </a:r>
          </a:p>
          <a:p>
            <a:pPr algn="ctr"/>
            <a:r>
              <a:rPr lang="pt-BR" sz="2800" dirty="0" smtClean="0">
                <a:latin typeface="Century Gothic" panose="020B0502020202020204" pitchFamily="34" charset="0"/>
              </a:rPr>
              <a:t>e</a:t>
            </a:r>
            <a:endParaRPr lang="pt-BR" sz="2800" dirty="0">
              <a:latin typeface="Century Gothic" panose="020B0502020202020204" pitchFamily="34" charset="0"/>
            </a:endParaRPr>
          </a:p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Dados e Tecnologia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98634" y="5230767"/>
            <a:ext cx="6423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Art. 25. A partir do exercício de 2021, todos os itens do </a:t>
            </a: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Eixo </a:t>
            </a: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da Produtividade </a:t>
            </a:r>
            <a:r>
              <a:rPr lang="pt-B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passarão a ser aferidos com base nos dados existentes no </a:t>
            </a:r>
            <a:r>
              <a:rPr lang="pt-BR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DataJud</a:t>
            </a:r>
            <a:r>
              <a:rPr lang="pt-B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062" y="974049"/>
            <a:ext cx="10705425" cy="1076649"/>
          </a:xfrm>
        </p:spPr>
        <p:txBody>
          <a:bodyPr>
            <a:normAutofit fontScale="90000"/>
          </a:bodyPr>
          <a:lstStyle/>
          <a:p>
            <a:r>
              <a:rPr lang="pt-BR" sz="3600" b="1">
                <a:latin typeface="Century Gothic" panose="020B0502020202020204" pitchFamily="34" charset="0"/>
              </a:rPr>
              <a:t>Cadastros e Sistemas que poderão ser excluídos: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2203" y="1896173"/>
            <a:ext cx="10705425" cy="4816931"/>
          </a:xfrm>
        </p:spPr>
        <p:txBody>
          <a:bodyPr>
            <a:noAutofit/>
          </a:bodyPr>
          <a:lstStyle/>
          <a:p>
            <a:r>
              <a:rPr lang="pt-BR" sz="2200" dirty="0">
                <a:latin typeface="Century Gothic" panose="020B0502020202020204" pitchFamily="34" charset="0"/>
              </a:rPr>
              <a:t>Justiça em Números (Processual);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Módulo de Produtividade Mensal;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Metas Nacionais (Processuais);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Banco Nacional de Demandas Repetitivas e Precedentes Obrigatórios</a:t>
            </a:r>
          </a:p>
          <a:p>
            <a:r>
              <a:rPr lang="pt-BR" sz="2200" dirty="0" smtClean="0">
                <a:latin typeface="Century Gothic" panose="020B0502020202020204" pitchFamily="34" charset="0"/>
              </a:rPr>
              <a:t>Sistema </a:t>
            </a:r>
            <a:r>
              <a:rPr lang="pt-BR" sz="2200" dirty="0">
                <a:latin typeface="Century Gothic" panose="020B0502020202020204" pitchFamily="34" charset="0"/>
              </a:rPr>
              <a:t>de Conciliação – Conciliar é legal;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Sistema de Monitoramento e Resolução de demandas de Assistência à Saúde;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Cadastro de Interceptações telefônicas;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Semana pela Paz em Casa e Violência Doméstica e Familiar Contra a Mulher;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Outras demandas pontuais de dados.</a:t>
            </a:r>
          </a:p>
        </p:txBody>
      </p:sp>
    </p:spTree>
    <p:extLst>
      <p:ext uri="{BB962C8B-B14F-4D97-AF65-F5344CB8AC3E}">
        <p14:creationId xmlns:p14="http://schemas.microsoft.com/office/powerpoint/2010/main" val="22774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064" y="3232373"/>
            <a:ext cx="11148657" cy="1517521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Sistemas com funcionalidade - mantidos, mas que podem ter integração no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7157" y="4487424"/>
            <a:ext cx="10515600" cy="20333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Sistema Nacional de Adoção (SNA)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2400" dirty="0">
                <a:latin typeface="Century Gothic" panose="020B0502020202020204" pitchFamily="34" charset="0"/>
              </a:rPr>
              <a:t>Cadastro Nacional de Adolescentes em Conflito com a Lei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2400" dirty="0">
                <a:latin typeface="Century Gothic" panose="020B0502020202020204" pitchFamily="34" charset="0"/>
              </a:rPr>
              <a:t>Banco Nacional de Mandados de Prisão (com tabelas de documentos)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2400" dirty="0">
                <a:latin typeface="Century Gothic" panose="020B0502020202020204" pitchFamily="34" charset="0"/>
              </a:rPr>
              <a:t>Sistema de Audiências de Custódia - SISTAC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82065" y="1106300"/>
            <a:ext cx="10515600" cy="84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Century Gothic" panose="020B0502020202020204" pitchFamily="34" charset="0"/>
              </a:rPr>
              <a:t>Sistemas já integrados com o </a:t>
            </a:r>
            <a:r>
              <a:rPr lang="pt-BR" sz="2400" b="1" dirty="0" err="1">
                <a:latin typeface="Century Gothic" panose="020B0502020202020204" pitchFamily="34" charset="0"/>
              </a:rPr>
              <a:t>DataJud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87931" y="1873882"/>
            <a:ext cx="10515600" cy="1127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Century Gothic" panose="020B0502020202020204" pitchFamily="34" charset="0"/>
              </a:rPr>
              <a:t>Banco Nacional de Medidas Protetivas de Urgência (BNMPU);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2400" dirty="0">
                <a:latin typeface="Century Gothic" panose="020B0502020202020204" pitchFamily="34" charset="0"/>
              </a:rPr>
              <a:t>Observatório Nacional sobre Questões Ambientais, Econômicas e Sociais de Alta Complexidade e Grande Impacto e Repercussão.</a:t>
            </a:r>
            <a:endParaRPr lang="pt-BR" sz="2400" dirty="0"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10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Century Gothic" panose="020B0502020202020204" pitchFamily="34" charset="0"/>
              </a:rPr>
              <a:t>Diagnósticos de sucesso utilizando a Base do </a:t>
            </a:r>
            <a:r>
              <a:rPr lang="pt-BR" sz="2800" b="1" err="1">
                <a:latin typeface="Century Gothic" panose="020B0502020202020204" pitchFamily="34" charset="0"/>
              </a:rPr>
              <a:t>DataJud</a:t>
            </a:r>
            <a:r>
              <a:rPr lang="pt-BR" sz="2800" b="1">
                <a:latin typeface="Century Gothic" panose="020B0502020202020204" pitchFamily="34" charset="0"/>
              </a:rPr>
              <a:t> </a:t>
            </a:r>
            <a:endParaRPr lang="pt-BR" sz="2800" b="1">
              <a:latin typeface="Century Gothic" panose="020B0502020202020204" pitchFamily="34" charset="0"/>
              <a:cs typeface="Calibri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" y="1861656"/>
            <a:ext cx="2241449" cy="29763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09" y="1861656"/>
            <a:ext cx="2129686" cy="29763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41" y="1861656"/>
            <a:ext cx="2230279" cy="29763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7" y="3349830"/>
            <a:ext cx="2121303" cy="297635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59" y="3349829"/>
            <a:ext cx="2108248" cy="29763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55343"/>
            <a:ext cx="2120277" cy="3001007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1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422" y="2016212"/>
            <a:ext cx="6782855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Classe 282: Ação Penal de Competência do Júri;</a:t>
            </a:r>
            <a:endParaRPr lang="pt-BR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Movimento 313: Sessão do Tribunal do Júri com complementos de sessão designada, realizada, cancelada, entre outros;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Movimentos 219 e 221: Condenação;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Movimentos 220,11876 e 11877: Absolvição;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Movimentos 26,981,391: Distribuição;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Movimentos 22,246: Baixa;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Outros movimentos para verificar prescrição, morte do réu, extinção da punibilidade, entre outros.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9" y="1952336"/>
            <a:ext cx="3325037" cy="441521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1589092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Diagnóstico das ações penais de competência do Tribunal do Júri</a:t>
            </a:r>
            <a:endParaRPr lang="pt-BR" sz="2700" b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3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15059" y="1075753"/>
            <a:ext cx="11362551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Century Gothic" panose="020B0502020202020204" pitchFamily="34" charset="0"/>
              </a:rPr>
              <a:t>Diagnóstico das ações penais de competência do Tribunal do Júri</a:t>
            </a:r>
            <a:endParaRPr lang="pt-BR" sz="2800" b="1" dirty="0">
              <a:latin typeface="Century Gothic" panose="020B0502020202020204" pitchFamily="34" charset="0"/>
              <a:cs typeface="Calibri Light"/>
            </a:endParaRP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77" y="1742294"/>
            <a:ext cx="5232485" cy="503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1" y="1742295"/>
            <a:ext cx="5068628" cy="503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solidFill>
                  <a:schemeClr val="tx1"/>
                </a:solidFill>
                <a:latin typeface="Century Gothic" panose="020B0502020202020204" pitchFamily="34" charset="0"/>
              </a:rPr>
              <a:t>19</a:t>
            </a:fld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5" y="20583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pela Lei 11.364, de 26/10/2006.</a:t>
            </a:r>
            <a:endParaRPr lang="pt-BR">
              <a:latin typeface="Century Gothic" panose="020B0502020202020204" pitchFamily="34" charset="0"/>
            </a:endParaRPr>
          </a:p>
          <a:p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 </a:t>
            </a:r>
          </a:p>
          <a:p>
            <a:pPr lvl="1" algn="just"/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pesquisas destinadas ao conhecimento da função jurisdicional brasileira;</a:t>
            </a:r>
          </a:p>
          <a:p>
            <a:pPr lvl="1" algn="just"/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análise e diagnóstico do Poder Judiciário;</a:t>
            </a:r>
          </a:p>
          <a:p>
            <a:pPr lvl="1" algn="just"/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Fornecer subsídios técnicos para formulação de políticas judiciárias;</a:t>
            </a:r>
          </a:p>
          <a:p>
            <a:pPr lvl="1" algn="just"/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Disseminar informações e conhecimentos por meio de publicações e seminários;</a:t>
            </a:r>
          </a:p>
          <a:p>
            <a:pPr lvl="1" algn="just"/>
            <a:r>
              <a:rPr lang="pt-BR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parecer técnico sobre projetos de lei relacionados ao aumento de cargos, funções e unidades judiciárias. </a:t>
            </a:r>
          </a:p>
          <a:p>
            <a:endParaRPr lang="pt-BR">
              <a:latin typeface="Century Gothic" panose="020B0502020202020204" pitchFamily="34" charset="0"/>
            </a:endParaRPr>
          </a:p>
          <a:p>
            <a:endParaRPr lang="pt-BR">
              <a:latin typeface="Century Gothic" panose="020B0502020202020204" pitchFamily="34" charset="0"/>
            </a:endParaRPr>
          </a:p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EBF30726-FCCB-4DC1-84F2-3080F956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42" y="1204712"/>
            <a:ext cx="11383570" cy="798657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Century Gothic" panose="020B0502020202020204" pitchFamily="34" charset="0"/>
              </a:rPr>
              <a:t>O Departamento de Pesquisas Judiciárias do CNJ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4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422" y="2016212"/>
            <a:ext cx="7047950" cy="4517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latin typeface="Century Gothic" panose="020B0502020202020204" pitchFamily="34" charset="0"/>
              </a:rPr>
              <a:t>Assunto da hierarquia 195: Direito Previdenciário, excluídos:</a:t>
            </a:r>
            <a:endParaRPr lang="pt-BR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“10667 – Aposentadoria por Invalidez Acidentária”; 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“7757 – Auxílio Doença Acidentário” em razão da competência da Justiça Estadual em julgar e processar tais atos ;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800" dirty="0">
                <a:latin typeface="Century Gothic" panose="020B0502020202020204" pitchFamily="34" charset="0"/>
              </a:rPr>
              <a:t>Processos em que o INSS consta como </a:t>
            </a:r>
            <a:r>
              <a:rPr lang="pt-BR" sz="1800" dirty="0" smtClean="0">
                <a:latin typeface="Century Gothic" panose="020B0502020202020204" pitchFamily="34" charset="0"/>
              </a:rPr>
              <a:t>polo </a:t>
            </a:r>
            <a:r>
              <a:rPr lang="pt-BR" sz="1800" dirty="0">
                <a:latin typeface="Century Gothic" panose="020B0502020202020204" pitchFamily="34" charset="0"/>
              </a:rPr>
              <a:t>passivo;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1800" dirty="0">
                <a:latin typeface="Century Gothic" panose="020B0502020202020204" pitchFamily="34" charset="0"/>
              </a:rPr>
              <a:t>Somente processos em tramitação, ou seja, aqueles que não possuíam os movimentos: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22 – Baixa definitiva;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246 – Arquivamento definitivo;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488 ou 12186 – Cancelamento de distribuição;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latin typeface="Century Gothic" panose="020B0502020202020204" pitchFamily="34" charset="0"/>
              </a:rPr>
              <a:t>123 ou 982 – Remessa, com os complementos 38 (em grau de recurso) ou 90 (declaração de competência para órgão vinculado a Tribunal diferente).</a:t>
            </a:r>
            <a:endParaRPr lang="pt-BR" sz="18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Century Gothic" panose="020B0502020202020204" pitchFamily="34" charset="0"/>
              </a:rPr>
              <a:t>Competência Delegada: Justiça Estadual e Federal</a:t>
            </a:r>
            <a:endParaRPr lang="pt-BR" sz="2800" b="1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solidFill>
                  <a:schemeClr val="tx1"/>
                </a:solidFill>
                <a:latin typeface="Century Gothic" panose="020B0502020202020204" pitchFamily="34" charset="0"/>
              </a:rPr>
              <a:t>20</a:t>
            </a:fld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6" y="1966334"/>
            <a:ext cx="3235290" cy="45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Century Gothic" panose="020B0502020202020204" pitchFamily="34" charset="0"/>
              </a:rPr>
              <a:t>Competência Delegada: Justiça Estadual e Federal</a:t>
            </a:r>
            <a:endParaRPr lang="pt-BR" sz="2800" b="1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262" t="3506" r="1731" b="4916"/>
          <a:stretch/>
        </p:blipFill>
        <p:spPr>
          <a:xfrm>
            <a:off x="190863" y="1861656"/>
            <a:ext cx="4930988" cy="42731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6383" r="2549" b="4187"/>
          <a:stretch/>
        </p:blipFill>
        <p:spPr>
          <a:xfrm>
            <a:off x="6198907" y="1743522"/>
            <a:ext cx="5934903" cy="3402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531" y="4147150"/>
            <a:ext cx="3998422" cy="26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422" y="2016212"/>
            <a:ext cx="6808123" cy="4517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 Justiça Federal;</a:t>
            </a:r>
            <a:endParaRPr lang="pt-BR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Classe 1116: Execução Fiscal;</a:t>
            </a:r>
            <a:endParaRPr lang="pt-BR" sz="18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Categorização das partes.</a:t>
            </a:r>
            <a:endParaRPr lang="pt-BR" sz="18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1800">
              <a:latin typeface="Century Gothic" panose="020B0502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Century Gothic" panose="020B0502020202020204" pitchFamily="34" charset="0"/>
              </a:rPr>
              <a:t>Diagnóstico da atuação dos conselhos profissionais na cobrança de dívida ativa</a:t>
            </a:r>
            <a:endParaRPr lang="pt-BR" sz="2800" b="1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22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0" y="2016212"/>
            <a:ext cx="3252210" cy="43401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204" y="3233644"/>
            <a:ext cx="7771310" cy="31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2F7DB8A4-4668-4205-A25A-AA36B43C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6" y="1686297"/>
            <a:ext cx="5317524" cy="4973473"/>
          </a:xfrm>
          <a:prstGeom prst="rect">
            <a:avLst/>
          </a:prstGeom>
        </p:spPr>
      </p:pic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665" y="2016212"/>
            <a:ext cx="2946637" cy="4517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 Justiça Estadual;</a:t>
            </a:r>
            <a:endParaRPr lang="pt-BR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Classe 386: Execução da pena;</a:t>
            </a:r>
            <a:endParaRPr lang="pt-BR" sz="18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Movimento 1050: </a:t>
            </a:r>
            <a:r>
              <a:rPr lang="pt-BR" sz="1800">
                <a:latin typeface="Century Gothic" panose="020B0502020202020204" pitchFamily="34" charset="0"/>
                <a:ea typeface="+mn-lt"/>
                <a:cs typeface="+mn-lt"/>
              </a:rPr>
              <a:t>Cumprimento da Pena</a:t>
            </a:r>
            <a:r>
              <a:rPr lang="pt-BR" sz="1800">
                <a:latin typeface="Century Gothic" panose="020B0502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t-BR" sz="1800">
                <a:latin typeface="Century Gothic" panose="020B0502020202020204" pitchFamily="34" charset="0"/>
              </a:rPr>
              <a:t>1043: </a:t>
            </a:r>
            <a:r>
              <a:rPr lang="pt-BR" sz="1800">
                <a:latin typeface="Century Gothic" panose="020B0502020202020204" pitchFamily="34" charset="0"/>
                <a:ea typeface="+mn-lt"/>
                <a:cs typeface="+mn-lt"/>
              </a:rPr>
              <a:t>Anistia, graça ou indulto</a:t>
            </a:r>
            <a:r>
              <a:rPr lang="pt-BR" sz="1800">
                <a:latin typeface="Century Gothic" panose="020B0502020202020204" pitchFamily="34" charset="0"/>
              </a:rPr>
              <a:t>.</a:t>
            </a:r>
            <a:endParaRPr lang="pt-BR" sz="18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1800">
              <a:latin typeface="Century Gothic" panose="020B0502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+mj-lt"/>
              </a:rPr>
              <a:t>Reentradas e Reiterações Infracionais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23</a:t>
            </a:fld>
            <a:endParaRPr lang="pt-BR"/>
          </a:p>
        </p:txBody>
      </p:sp>
      <p:pic>
        <p:nvPicPr>
          <p:cNvPr id="3" name="Imagem 2" descr="Uma imagem contendo placar&#10;&#10;Descrição gerada com muito alta confiança">
            <a:extLst>
              <a:ext uri="{FF2B5EF4-FFF2-40B4-BE49-F238E27FC236}">
                <a16:creationId xmlns:a16="http://schemas.microsoft.com/office/drawing/2014/main" id="{5B4A5717-9224-4D45-A55F-3412C5C6F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0" y="2016115"/>
            <a:ext cx="3180009" cy="44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3" descr="Uma imagem contendo mapa, screenshot&#10;&#10;Descrição gerada com muito alta confiança">
            <a:extLst>
              <a:ext uri="{FF2B5EF4-FFF2-40B4-BE49-F238E27FC236}">
                <a16:creationId xmlns:a16="http://schemas.microsoft.com/office/drawing/2014/main" id="{82543AB0-267C-4779-B512-4F7238DA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18" y="2121143"/>
            <a:ext cx="4308389" cy="4418397"/>
          </a:xfrm>
          <a:prstGeom prst="rect">
            <a:avLst/>
          </a:prstGeom>
        </p:spPr>
      </p:pic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665" y="2016212"/>
            <a:ext cx="3986032" cy="4517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</a:rPr>
              <a:t> Justiça Estadual;</a:t>
            </a:r>
            <a:endParaRPr lang="pt-BR" sz="20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</a:rPr>
              <a:t>Assunto </a:t>
            </a: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9975: Adoção de Adolescente;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Assunto 9974: Adoção de Criança;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Assunto 9972: Adoção Internacional;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Assunto 9973: Adoção Nacional;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Comparação do número de sentenças e de processos distribuídos registrados no SNA e no  </a:t>
            </a:r>
            <a:r>
              <a:rPr lang="pt-BR" sz="2000" dirty="0" err="1">
                <a:latin typeface="Century Gothic" panose="020B0502020202020204" pitchFamily="34" charset="0"/>
                <a:ea typeface="+mn-lt"/>
                <a:cs typeface="+mn-lt"/>
              </a:rPr>
              <a:t>DataJud</a:t>
            </a:r>
            <a:r>
              <a:rPr lang="pt-BR" sz="2000" dirty="0">
                <a:latin typeface="Century Gothic" panose="020B0502020202020204" pitchFamily="34" charset="0"/>
                <a:ea typeface="+mn-lt"/>
                <a:cs typeface="+mn-lt"/>
              </a:rPr>
              <a:t>.</a:t>
            </a:r>
            <a:endParaRPr lang="pt-BR" sz="2000" dirty="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0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1527308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+mj-lt"/>
              </a:rPr>
              <a:t>Diagnóstico sobre o Sistema Nacional de Adoção e Acolhimento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24</a:t>
            </a:fld>
            <a:endParaRPr lang="pt-BR"/>
          </a:p>
        </p:txBody>
      </p:sp>
      <p:pic>
        <p:nvPicPr>
          <p:cNvPr id="8" name="Imagem 7" descr="Uma imagem contendo comida, mesa&#10;&#10;Descrição gerada com muito alta confiança">
            <a:extLst>
              <a:ext uri="{FF2B5EF4-FFF2-40B4-BE49-F238E27FC236}">
                <a16:creationId xmlns:a16="http://schemas.microsoft.com/office/drawing/2014/main" id="{750C4710-1536-45B2-9EDC-5E153FA7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5" y="2083262"/>
            <a:ext cx="3243706" cy="45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665" y="2016212"/>
            <a:ext cx="3492394" cy="4517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>
                <a:latin typeface="Century Gothic" panose="020B0502020202020204" pitchFamily="34" charset="0"/>
              </a:rPr>
              <a:t> Justiça Estadual;</a:t>
            </a:r>
            <a:endParaRPr lang="pt-BR" sz="20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2000">
                <a:latin typeface="Century Gothic" panose="020B0502020202020204" pitchFamily="34" charset="0"/>
              </a:rPr>
              <a:t>Assuntos </a:t>
            </a:r>
            <a:r>
              <a:rPr lang="pt-BR" sz="2000">
                <a:latin typeface="Century Gothic" panose="020B0502020202020204" pitchFamily="34" charset="0"/>
                <a:ea typeface="+mn-lt"/>
                <a:cs typeface="+mn-lt"/>
              </a:rPr>
              <a:t>10948 e 10949 e 11979: Violência doméstica contra a mulher;</a:t>
            </a:r>
          </a:p>
          <a:p>
            <a:pPr>
              <a:lnSpc>
                <a:spcPct val="100000"/>
              </a:lnSpc>
            </a:pPr>
            <a:r>
              <a:rPr lang="pt-BR" sz="2000">
                <a:latin typeface="Century Gothic" panose="020B0502020202020204" pitchFamily="34" charset="0"/>
                <a:ea typeface="+mn-lt"/>
                <a:cs typeface="+mn-lt"/>
              </a:rPr>
              <a:t>Assuntos 12194 e 12196: Lesão corporal decorrente de violência doméstica contra a mulher;</a:t>
            </a:r>
            <a:endParaRPr lang="pt-BR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>
                <a:latin typeface="Century Gothic" panose="020B0502020202020204" pitchFamily="34" charset="0"/>
                <a:ea typeface="+mn-lt"/>
                <a:cs typeface="+mn-lt"/>
              </a:rPr>
              <a:t>Assuntos </a:t>
            </a:r>
            <a:r>
              <a:rPr lang="pt-BR" sz="2000">
                <a:latin typeface="Century Gothic" panose="020B0502020202020204" pitchFamily="34" charset="0"/>
                <a:cs typeface="Calibri" panose="020F0502020204030204"/>
              </a:rPr>
              <a:t>12091 e 12358: Feminicídio.</a:t>
            </a:r>
            <a:endParaRPr lang="pt-BR" sz="2000">
              <a:latin typeface="Century Gothic" panose="020B0502020202020204" pitchFamily="34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pt-BR" sz="200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5059" y="1195115"/>
            <a:ext cx="11527308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lt"/>
                <a:cs typeface="+mj-lt"/>
              </a:rPr>
              <a:t>O Poder Judiciário na aplicação da lei Maria da Penha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25</a:t>
            </a:fld>
            <a:endParaRPr lang="pt-BR"/>
          </a:p>
        </p:txBody>
      </p:sp>
      <p:pic>
        <p:nvPicPr>
          <p:cNvPr id="3" name="Imagem 2" descr="Uma imagem contendo comida, vidro&#10;&#10;Descrição gerada com muito alta confiança">
            <a:extLst>
              <a:ext uri="{FF2B5EF4-FFF2-40B4-BE49-F238E27FC236}">
                <a16:creationId xmlns:a16="http://schemas.microsoft.com/office/drawing/2014/main" id="{256FA001-DF3B-48F4-85A8-E1E18FE1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2016694"/>
            <a:ext cx="3273574" cy="4638276"/>
          </a:xfrm>
          <a:prstGeom prst="rect">
            <a:avLst/>
          </a:prstGeom>
        </p:spPr>
      </p:pic>
      <p:pic>
        <p:nvPicPr>
          <p:cNvPr id="4" name="Imagem 9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AE3E986A-54A2-4ABC-8D43-472E20310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918" y="1834432"/>
            <a:ext cx="3793524" cy="46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07" y="1894911"/>
            <a:ext cx="3657600" cy="258470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692FC-0E44-455C-89AB-6DC9B779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279087"/>
            <a:ext cx="8389883" cy="30196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  <a:cs typeface="Calibri"/>
              </a:rPr>
              <a:t>Enfrentamento à Corrupção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ENCCLA – Estratégia Nacional de Combate à Corrupção e Lavagem de Dinheiro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Avaliação do Brasil pel</a:t>
            </a: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o GAFI – Grupo de Ação Financeira Internacional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Avaliação </a:t>
            </a:r>
            <a:r>
              <a:rPr lang="pt-BR" sz="2000" dirty="0">
                <a:latin typeface="Century Gothic" panose="020B0502020202020204" pitchFamily="34" charset="0"/>
                <a:cs typeface="Calibri"/>
              </a:rPr>
              <a:t>Nacional de </a:t>
            </a: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Risco</a:t>
            </a:r>
            <a:endParaRPr lang="pt-BR" sz="2000" dirty="0"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endParaRPr lang="pt-BR" sz="2000" dirty="0" smtClean="0">
              <a:latin typeface="Century Gothic" panose="020B050202020202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2000" b="1" dirty="0" smtClean="0">
                <a:latin typeface="Century Gothic" panose="020B0502020202020204" pitchFamily="34" charset="0"/>
                <a:cs typeface="Calibri"/>
              </a:rPr>
              <a:t>Remessa de dados estatísticos</a:t>
            </a:r>
            <a:endParaRPr lang="pt-BR" sz="2000" dirty="0" smtClean="0"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Foram enviados dados ao COAF extraídos do </a:t>
            </a:r>
            <a:r>
              <a:rPr lang="pt-BR" sz="2000" dirty="0" err="1" smtClean="0">
                <a:latin typeface="Century Gothic" panose="020B0502020202020204" pitchFamily="34" charset="0"/>
                <a:cs typeface="Calibri"/>
              </a:rPr>
              <a:t>DataJud</a:t>
            </a: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 e verificados pelos tribunais. 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Century Gothic" panose="020B0502020202020204" pitchFamily="34" charset="0"/>
                <a:cs typeface="Calibri"/>
              </a:rPr>
              <a:t>Número importantes: processos, sentenças condenatórias, réus, assuntos, entre outros. Serão criados painéis.</a:t>
            </a:r>
            <a:endParaRPr lang="pt-BR" sz="20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9CE4C8-F587-4D23-9B7F-F73213F7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50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" y="-1"/>
            <a:ext cx="12190376" cy="6869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" y="3503474"/>
            <a:ext cx="12191188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Secretaria Especial de Programas, Pesquisas e Gestão Estratégica</a:t>
            </a:r>
          </a:p>
          <a:p>
            <a:pPr algn="ctr"/>
            <a:r>
              <a:rPr lang="pt-BR" sz="2400" b="1" dirty="0">
                <a:latin typeface="Century Gothic" panose="020B0502020202020204" pitchFamily="34" charset="0"/>
                <a:hlinkClick r:id="rId3"/>
              </a:rPr>
              <a:t>sep@cnj.jus.br</a:t>
            </a:r>
            <a:r>
              <a:rPr lang="pt-BR" sz="2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pt-BR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Departamento de Pesquisas Judiciárias</a:t>
            </a:r>
          </a:p>
          <a:p>
            <a:pPr algn="ctr"/>
            <a:r>
              <a:rPr lang="pt-BR" sz="2400" b="1" dirty="0" smtClean="0">
                <a:latin typeface="Century Gothic" panose="020B0502020202020204" pitchFamily="34" charset="0"/>
                <a:hlinkClick r:id="rId4"/>
              </a:rPr>
              <a:t>dpj@cnj.jus.br</a:t>
            </a:r>
            <a:r>
              <a:rPr lang="pt-BR" sz="2400" b="1" dirty="0" smtClean="0">
                <a:latin typeface="Century Gothic" panose="020B0502020202020204" pitchFamily="34" charset="0"/>
              </a:rPr>
              <a:t> 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301208" y="1697898"/>
            <a:ext cx="5052592" cy="2862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Somente diagnosticando e compreendendo o funcionamento do Poder Judiciário é que podemos fornecer elementos para que sejam propostas melhorias da atividade jurisdicional, e consequentemente aprimorar o serviço que é prestado ao cidadão.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18176" y="1697898"/>
            <a:ext cx="5052592" cy="286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£"/>
              <a:defRPr sz="28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Por que Pesquisar o Judiciário?</a:t>
            </a:r>
          </a:p>
          <a:p>
            <a:endParaRPr lang="pt-BR" ker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2642872"/>
            <a:ext cx="4548554" cy="253872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latin typeface="Century Gothic" panose="020B0502020202020204" pitchFamily="34" charset="0"/>
              </a:rPr>
              <a:t>3</a:t>
            </a:fld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8158" y="1436367"/>
            <a:ext cx="8616192" cy="61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347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multidisciplinar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347A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sultado de imagem para equipe multidiscipli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9" y="2311090"/>
            <a:ext cx="6572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942020" y="4830083"/>
            <a:ext cx="10610848" cy="9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£"/>
              <a:defRPr sz="28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pt-BR" kern="0" dirty="0">
                <a:ln/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 diferentes visões e formas de pensar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61319" y="5299297"/>
            <a:ext cx="681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kern="0" dirty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Direito, Estatística, Tecnologia da informação, </a:t>
            </a:r>
            <a:endParaRPr lang="pt-BR" sz="2400" kern="0" dirty="0" smtClean="0">
              <a:ln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400" kern="0" dirty="0" smtClean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ciências </a:t>
            </a:r>
            <a:r>
              <a:rPr lang="pt-BR" sz="2400" kern="0" dirty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sociais, ciências políticas</a:t>
            </a:r>
            <a:r>
              <a:rPr lang="pt-BR" sz="2400" kern="0" dirty="0" smtClean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pt-BR" sz="2400" kern="0" dirty="0" smtClean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biblioteconomia</a:t>
            </a:r>
            <a:r>
              <a:rPr lang="pt-BR" sz="2400" kern="0" dirty="0">
                <a:ln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letras, administração.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8487937" y="6267140"/>
            <a:ext cx="2743200" cy="365125"/>
          </a:xfrm>
        </p:spPr>
        <p:txBody>
          <a:bodyPr/>
          <a:lstStyle/>
          <a:p>
            <a:fld id="{012752D9-6998-45FF-B39E-7F35D3A824B8}" type="slidenum">
              <a:rPr lang="pt-BR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fld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96" y="1331917"/>
            <a:ext cx="8825696" cy="538955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entury Gothic" panose="020B0502020202020204" pitchFamily="34" charset="0"/>
              </a:rPr>
              <a:t>Atuação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latin typeface="Century Gothic" panose="020B0502020202020204" pitchFamily="34" charset="0"/>
              </a:rPr>
              <a:t>5</a:t>
            </a:fld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6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5059" y="1195115"/>
            <a:ext cx="10610849" cy="66654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Parcerias já realizadas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34" y="3635231"/>
            <a:ext cx="1328491" cy="7809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47" y="2854558"/>
            <a:ext cx="1218230" cy="10441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59" t="13857" r="71325" b="79117"/>
          <a:stretch/>
        </p:blipFill>
        <p:spPr>
          <a:xfrm>
            <a:off x="3646949" y="2725903"/>
            <a:ext cx="1358675" cy="5755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17935" t="10609" r="69239" b="79802"/>
          <a:stretch/>
        </p:blipFill>
        <p:spPr>
          <a:xfrm>
            <a:off x="10045149" y="2007894"/>
            <a:ext cx="1563757" cy="657277"/>
          </a:xfrm>
          <a:prstGeom prst="rect">
            <a:avLst/>
          </a:prstGeom>
        </p:spPr>
      </p:pic>
      <p:pic>
        <p:nvPicPr>
          <p:cNvPr id="13" name="Picture 6" descr="Resultado de imagem para puc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77" y="5872999"/>
            <a:ext cx="1652177" cy="6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355630" y="2101307"/>
            <a:ext cx="389735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Termos de Cooperação Técnica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22725" y="1256070"/>
            <a:ext cx="54357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Editais e Contratações</a:t>
            </a:r>
          </a:p>
        </p:txBody>
      </p:sp>
      <p:pic>
        <p:nvPicPr>
          <p:cNvPr id="16" name="Picture 2" descr="Resultado de imagem para ufr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55" y="5312585"/>
            <a:ext cx="1266943" cy="9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fgv-s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22" y="3643387"/>
            <a:ext cx="1807869" cy="12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0285340" y="4703335"/>
            <a:ext cx="17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Century Gothic" panose="020B0502020202020204" pitchFamily="34" charset="0"/>
                <a:cs typeface="Calibri" panose="020F0502020204030204" pitchFamily="34" charset="0"/>
              </a:rPr>
              <a:t>FGV-SP e FGV-RJ</a:t>
            </a:r>
          </a:p>
        </p:txBody>
      </p:sp>
      <p:pic>
        <p:nvPicPr>
          <p:cNvPr id="19" name="Picture 6" descr="Resultado de imagem para pucp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r="19482"/>
          <a:stretch/>
        </p:blipFill>
        <p:spPr bwMode="auto">
          <a:xfrm>
            <a:off x="8853920" y="5312585"/>
            <a:ext cx="1050169" cy="12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m para us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93" y="3115069"/>
            <a:ext cx="1205948" cy="9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esultado de imagem para unica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30" y="4327803"/>
            <a:ext cx="1937026" cy="7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Resultado de imagem para sbd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26" y="2036695"/>
            <a:ext cx="2015456" cy="6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Resultado de imagem para FB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63" y="2665818"/>
            <a:ext cx="18954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Resultado de imagem para Fundação José Arthur Boiteu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3" y="3058805"/>
            <a:ext cx="1516262" cy="5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sper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25" y="4018128"/>
            <a:ext cx="1271223" cy="4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7"/>
          <a:srcRect l="19858" t="13531" r="61818" b="77907"/>
          <a:stretch/>
        </p:blipFill>
        <p:spPr>
          <a:xfrm>
            <a:off x="5753640" y="4763769"/>
            <a:ext cx="2234045" cy="56111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393730" y="4523814"/>
            <a:ext cx="389735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Financiamento Externo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17" y="5406640"/>
            <a:ext cx="953982" cy="95398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9618" y="5318800"/>
            <a:ext cx="1478040" cy="52867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>
                <a:latin typeface="Century Gothic" panose="020B0502020202020204" pitchFamily="34" charset="0"/>
              </a:rPr>
              <a:t>6</a:t>
            </a:fld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2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15059" y="1054701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800" b="1" dirty="0">
                <a:latin typeface="Century Gothic" panose="020B0502020202020204" pitchFamily="34" charset="0"/>
              </a:rPr>
              <a:t>Programa Justiça </a:t>
            </a:r>
            <a:r>
              <a:rPr lang="pt-BR" sz="2800" b="1" dirty="0" smtClean="0">
                <a:latin typeface="Century Gothic" panose="020B0502020202020204" pitchFamily="34" charset="0"/>
              </a:rPr>
              <a:t>Pesquisa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471431" y="1861656"/>
            <a:ext cx="23485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200" b="1" dirty="0">
                <a:latin typeface="Century Gothic" panose="020B0502020202020204" pitchFamily="34" charset="0"/>
              </a:rPr>
              <a:t>1ª Edição </a:t>
            </a:r>
            <a:endParaRPr lang="pt-BR" sz="2200" b="1" dirty="0" smtClean="0">
              <a:latin typeface="Century Gothic" panose="020B0502020202020204" pitchFamily="34" charset="0"/>
            </a:endParaRPr>
          </a:p>
          <a:p>
            <a:r>
              <a:rPr lang="pt-BR" sz="2200" b="1" dirty="0" smtClean="0">
                <a:latin typeface="Century Gothic" panose="020B0502020202020204" pitchFamily="34" charset="0"/>
              </a:rPr>
              <a:t>(</a:t>
            </a:r>
            <a:r>
              <a:rPr lang="pt-BR" sz="2200" b="1" dirty="0">
                <a:latin typeface="Century Gothic" panose="020B0502020202020204" pitchFamily="34" charset="0"/>
              </a:rPr>
              <a:t>2012 – 2015):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200" b="1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40048" y="1861656"/>
            <a:ext cx="277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Century Gothic" panose="020B0502020202020204" pitchFamily="34" charset="0"/>
              </a:rPr>
              <a:t>2ª Edição</a:t>
            </a:r>
            <a:r>
              <a:rPr lang="pt-BR" sz="2200" b="1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pt-BR" sz="2200" b="1" dirty="0" smtClean="0">
                <a:latin typeface="Century Gothic" panose="020B0502020202020204" pitchFamily="34" charset="0"/>
              </a:rPr>
              <a:t>(2015 – 2017)</a:t>
            </a:r>
            <a:endParaRPr lang="pt-BR" sz="22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files/conteudo/imagem/2018/04/0e5923ec6cdda3ce207c8e91bc47ec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61" y="2730400"/>
            <a:ext cx="1061559" cy="125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s/conteudo/imagem/2018/04/a0d6ba4be26d44873ab6d87bdc1ec4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61" y="4081867"/>
            <a:ext cx="1061559" cy="125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s/conteudo/imagem/2018/04/287c01227b1d288af0c3090b0bdb41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61" y="5435053"/>
            <a:ext cx="1061701" cy="1250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iles/conteudo/imagem/2018/03/6329ae83ded62be8b30980f15ae3fb7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47" y="2698802"/>
            <a:ext cx="1062377" cy="125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iles/conteudo/imagem/2018/04/6fc7b504378ffc308e683ebf250743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52" y="4060779"/>
            <a:ext cx="1061559" cy="125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iles/conteudo/imagem/2018/03/5c1ba4073f6f286855112acb9b0dd1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47" y="5403456"/>
            <a:ext cx="1062377" cy="125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59" y="2713583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34" y="2750121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58" y="4046354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58" y="5405974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5" y="5405974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32" y="4092785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41" y="4014757"/>
            <a:ext cx="901235" cy="1264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55" y="2832785"/>
            <a:ext cx="980305" cy="1440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49" y="4383476"/>
            <a:ext cx="1071716" cy="1440000"/>
          </a:xfrm>
          <a:prstGeom prst="rect">
            <a:avLst/>
          </a:prstGeom>
        </p:spPr>
      </p:pic>
      <p:pic>
        <p:nvPicPr>
          <p:cNvPr id="25" name="Picture 2" descr="http://www.cnj.jus.br/files/conteudo/imagem/2019/05/e686f1ab948c6bb80480641eb2dd386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86" y="2832785"/>
            <a:ext cx="108075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nj.jus.br/files/conteudo/imagem/2019/05/fff1901267e29802e1d78e45d6f2f77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82" y="4383476"/>
            <a:ext cx="108075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8083755" y="1861656"/>
            <a:ext cx="277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Century Gothic" panose="020B0502020202020204" pitchFamily="34" charset="0"/>
              </a:rPr>
              <a:t>3ª </a:t>
            </a:r>
            <a:r>
              <a:rPr lang="pt-BR" sz="2200" b="1" dirty="0">
                <a:latin typeface="Century Gothic" panose="020B0502020202020204" pitchFamily="34" charset="0"/>
              </a:rPr>
              <a:t>Edição</a:t>
            </a:r>
            <a:r>
              <a:rPr lang="pt-BR" sz="2200" b="1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pt-BR" sz="2200" b="1" dirty="0" smtClean="0">
                <a:latin typeface="Century Gothic" panose="020B0502020202020204" pitchFamily="34" charset="0"/>
              </a:rPr>
              <a:t>(2017 – 2019)</a:t>
            </a:r>
            <a:endParaRPr lang="pt-BR" sz="2200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61" y="2832785"/>
            <a:ext cx="980305" cy="14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55" y="4383476"/>
            <a:ext cx="1071716" cy="14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Picture 2" descr="http://www.cnj.jus.br/files/conteudo/imagem/2019/05/e686f1ab948c6bb80480641eb2dd386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92" y="2832785"/>
            <a:ext cx="1080755" cy="14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nj.jus.br/files/conteudo/imagem/2019/05/fff1901267e29802e1d78e45d6f2f77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88" y="4383476"/>
            <a:ext cx="1080755" cy="14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5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9308" y="1987331"/>
            <a:ext cx="11096019" cy="46653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spcAft>
                <a:spcPts val="450"/>
              </a:spcAft>
            </a:pPr>
            <a:r>
              <a:rPr lang="pt-BR" sz="2800" b="1" u="sng" dirty="0">
                <a:latin typeface="Century Gothic" panose="020B0502020202020204" pitchFamily="34" charset="0"/>
              </a:rPr>
              <a:t>4ª </a:t>
            </a:r>
            <a:r>
              <a:rPr lang="pt-BR" sz="2800" b="1" u="sng" dirty="0" smtClean="0">
                <a:latin typeface="Century Gothic" panose="020B0502020202020204" pitchFamily="34" charset="0"/>
              </a:rPr>
              <a:t>Edição</a:t>
            </a:r>
            <a:r>
              <a:rPr lang="pt-BR" sz="2800" b="1" dirty="0" smtClean="0">
                <a:latin typeface="Century Gothic" panose="020B0502020202020204" pitchFamily="34" charset="0"/>
              </a:rPr>
              <a:t> – São fornecidos dados </a:t>
            </a:r>
            <a:r>
              <a:rPr lang="pt-BR" sz="2800" b="1" dirty="0" err="1" smtClean="0">
                <a:latin typeface="Century Gothic" panose="020B0502020202020204" pitchFamily="34" charset="0"/>
              </a:rPr>
              <a:t>anonimizados</a:t>
            </a:r>
            <a:r>
              <a:rPr lang="pt-BR" sz="2800" b="1" dirty="0" smtClean="0">
                <a:latin typeface="Century Gothic" panose="020B0502020202020204" pitchFamily="34" charset="0"/>
              </a:rPr>
              <a:t> do </a:t>
            </a:r>
            <a:r>
              <a:rPr lang="pt-BR" sz="2800" b="1" dirty="0" err="1" smtClean="0">
                <a:latin typeface="Century Gothic" panose="020B0502020202020204" pitchFamily="34" charset="0"/>
              </a:rPr>
              <a:t>DataJud</a:t>
            </a:r>
            <a:endParaRPr lang="pt-BR" sz="2800" b="1" dirty="0" smtClean="0">
              <a:latin typeface="Century Gothic" panose="020B0502020202020204" pitchFamily="34" charset="0"/>
            </a:endParaRPr>
          </a:p>
          <a:p>
            <a:pPr algn="just">
              <a:spcAft>
                <a:spcPts val="450"/>
              </a:spcAft>
            </a:pPr>
            <a:r>
              <a:rPr lang="pt-BR" sz="2400" b="1" dirty="0" smtClean="0">
                <a:latin typeface="Century Gothic" panose="020B0502020202020204" pitchFamily="34" charset="0"/>
              </a:rPr>
              <a:t>2019 – 2020</a:t>
            </a:r>
          </a:p>
          <a:p>
            <a:pPr algn="just">
              <a:spcAft>
                <a:spcPts val="450"/>
              </a:spcAft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701675" lvl="1" indent="-342900" algn="just">
              <a:spcAft>
                <a:spcPts val="450"/>
              </a:spcAft>
              <a:buFont typeface="Courier New"/>
              <a:buChar char="o"/>
            </a:pPr>
            <a:r>
              <a:rPr lang="pt-BR" sz="24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Cobertura 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Criminal dos Meios de Comunicação o sistema de justiça criminal e a cultura do encarceramento </a:t>
            </a:r>
            <a:r>
              <a:rPr lang="pt-B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(CEBRAP)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pt-BR" sz="2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/>
            </a:endParaRPr>
          </a:p>
          <a:p>
            <a:pPr marL="685800" lvl="1" indent="-342900" algn="just">
              <a:spcAft>
                <a:spcPts val="450"/>
              </a:spcAft>
              <a:buFont typeface="Courier New"/>
              <a:buChar char="o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Territórios de vulnerabilidade e exclusão social, acesso a políticas públicas e a relação com privação de liberdade </a:t>
            </a:r>
            <a:r>
              <a:rPr lang="pt-B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(USP)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pt-BR" sz="2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/>
            </a:endParaRPr>
          </a:p>
          <a:p>
            <a:pPr marL="685800" lvl="1" indent="-342900" algn="just">
              <a:spcAft>
                <a:spcPts val="450"/>
              </a:spcAft>
              <a:buFont typeface="Courier New"/>
              <a:buChar char="o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Impactos da atuação do Poder Judiciário sobre a política pública previdenciária (</a:t>
            </a:r>
            <a:r>
              <a:rPr lang="pt-B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INSPER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);</a:t>
            </a:r>
            <a:endParaRPr lang="pt-BR" sz="2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/>
            </a:endParaRPr>
          </a:p>
          <a:p>
            <a:pPr marL="685800" lvl="1" indent="-342900" algn="just">
              <a:spcAft>
                <a:spcPts val="450"/>
              </a:spcAft>
              <a:buFont typeface="Courier New"/>
              <a:buChar char="o"/>
            </a:pPr>
            <a:r>
              <a:rPr lang="pt-BR" sz="24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Diagnóstico 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da situação do negro no sistema de justiça </a:t>
            </a:r>
            <a:r>
              <a:rPr lang="pt-B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(CEPECS)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pt-BR" sz="2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/>
            </a:endParaRPr>
          </a:p>
          <a:p>
            <a:pPr marL="685800" lvl="1" indent="-342900" algn="just">
              <a:spcAft>
                <a:spcPts val="450"/>
              </a:spcAft>
              <a:buFont typeface="Courier New"/>
              <a:buChar char="o"/>
            </a:pP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Ações possessórias e conflitos coletivos </a:t>
            </a:r>
            <a:r>
              <a:rPr lang="pt-BR" sz="2400" b="1" dirty="0">
                <a:latin typeface="Century Gothic" panose="020B0502020202020204" pitchFamily="34" charset="0"/>
                <a:ea typeface="Calibri" panose="020F0502020204030204" pitchFamily="34" charset="0"/>
              </a:rPr>
              <a:t>(INSPER)</a:t>
            </a:r>
            <a:r>
              <a:rPr lang="pt-BR" sz="2400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endParaRPr lang="pt-BR" sz="24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Century Gothic" panose="020B0502020202020204" pitchFamily="34" charset="0"/>
              </a:rPr>
              <a:t>Programa Justiça Pesquisa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3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82" y="3128559"/>
            <a:ext cx="996368" cy="5857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45" y="3087921"/>
            <a:ext cx="913264" cy="185697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15059" y="1195115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entury Gothic" panose="020B0502020202020204" pitchFamily="34" charset="0"/>
              </a:rPr>
              <a:t>Outras formas de </a:t>
            </a:r>
            <a:r>
              <a:rPr lang="pt-BR" b="1" dirty="0" smtClean="0">
                <a:latin typeface="Century Gothic" panose="020B0502020202020204" pitchFamily="34" charset="0"/>
              </a:rPr>
              <a:t>parceria com uso do </a:t>
            </a:r>
            <a:r>
              <a:rPr lang="pt-BR" b="1" dirty="0" err="1" smtClean="0">
                <a:latin typeface="Century Gothic" panose="020B0502020202020204" pitchFamily="34" charset="0"/>
              </a:rPr>
              <a:t>DataJud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52D9-6998-45FF-B39E-7F35D3A824B8}" type="slidenum">
              <a:rPr lang="pt-BR" smtClean="0"/>
              <a:t>9</a:t>
            </a:fld>
            <a:endParaRPr lang="pt-BR"/>
          </a:p>
        </p:txBody>
      </p:sp>
      <p:sp>
        <p:nvSpPr>
          <p:cNvPr id="2" name="Seta para a Direita 1"/>
          <p:cNvSpPr/>
          <p:nvPr/>
        </p:nvSpPr>
        <p:spPr>
          <a:xfrm rot="19042693">
            <a:off x="3015703" y="2920206"/>
            <a:ext cx="2335560" cy="558142"/>
          </a:xfrm>
          <a:prstGeom prst="rightArrow">
            <a:avLst/>
          </a:prstGeom>
          <a:solidFill>
            <a:srgbClr val="347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 rot="1759139">
            <a:off x="3179538" y="4374744"/>
            <a:ext cx="2164384" cy="628102"/>
          </a:xfrm>
          <a:prstGeom prst="rightArrow">
            <a:avLst/>
          </a:prstGeom>
          <a:solidFill>
            <a:srgbClr val="347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9082" y="2024005"/>
            <a:ext cx="3345366" cy="1384995"/>
          </a:xfrm>
          <a:prstGeom prst="rect">
            <a:avLst/>
          </a:prstGeom>
          <a:noFill/>
          <a:ln>
            <a:solidFill>
              <a:srgbClr val="347A7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entury Gothic" panose="020B0502020202020204" pitchFamily="34" charset="0"/>
              </a:rPr>
              <a:t>Diagnóstico Nacional da Primeira Infância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474829" y="4264350"/>
            <a:ext cx="3472687" cy="2246769"/>
          </a:xfrm>
          <a:prstGeom prst="rect">
            <a:avLst/>
          </a:prstGeom>
          <a:noFill/>
          <a:ln>
            <a:solidFill>
              <a:srgbClr val="347A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entury Gothic" panose="020B0502020202020204" pitchFamily="34" charset="0"/>
              </a:rPr>
              <a:t>Pesquisas relacionadas aos Objetivos de Desenvolvimento Sustentável (ODS)</a:t>
            </a:r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2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E3A6381102D47B61EB5EEF442D40A" ma:contentTypeVersion="9" ma:contentTypeDescription="Create a new document." ma:contentTypeScope="" ma:versionID="b0e1f5f8dc471a8948a050f4cf4c28a8">
  <xsd:schema xmlns:xsd="http://www.w3.org/2001/XMLSchema" xmlns:xs="http://www.w3.org/2001/XMLSchema" xmlns:p="http://schemas.microsoft.com/office/2006/metadata/properties" xmlns:ns3="c48206d6-6d01-4869-8589-37841877a677" xmlns:ns4="e68ebbd4-468f-421e-b26e-4d78e958d33c" targetNamespace="http://schemas.microsoft.com/office/2006/metadata/properties" ma:root="true" ma:fieldsID="e9aa872b2db710e41dd82c2e7a555365" ns3:_="" ns4:_="">
    <xsd:import namespace="c48206d6-6d01-4869-8589-37841877a677"/>
    <xsd:import namespace="e68ebbd4-468f-421e-b26e-4d78e958d3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206d6-6d01-4869-8589-37841877a6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ebbd4-468f-421e-b26e-4d78e958d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4F808-8EFE-414D-9258-E0F9799B6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8206d6-6d01-4869-8589-37841877a677"/>
    <ds:schemaRef ds:uri="e68ebbd4-468f-421e-b26e-4d78e958d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2F63E9-2040-487C-9A62-14A1476CD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1BA3B-9DBF-4C36-AEFC-76FF1374917D}">
  <ds:schemaRefs>
    <ds:schemaRef ds:uri="http://purl.org/dc/dcmitype/"/>
    <ds:schemaRef ds:uri="http://purl.org/dc/terms/"/>
    <ds:schemaRef ds:uri="e68ebbd4-468f-421e-b26e-4d78e958d33c"/>
    <ds:schemaRef ds:uri="http://purl.org/dc/elements/1.1/"/>
    <ds:schemaRef ds:uri="c48206d6-6d01-4869-8589-37841877a677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1011</Words>
  <Application>Microsoft Office PowerPoint</Application>
  <PresentationFormat>Widescreen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Century Gothic</vt:lpstr>
      <vt:lpstr>Courier New</vt:lpstr>
      <vt:lpstr>Tahoma</vt:lpstr>
      <vt:lpstr>Times New Roman</vt:lpstr>
      <vt:lpstr>Wingdings</vt:lpstr>
      <vt:lpstr>Tema do Office</vt:lpstr>
      <vt:lpstr>Apresentação do PowerPoint</vt:lpstr>
      <vt:lpstr>O Departamento de Pesquisas Judiciárias do CNJ</vt:lpstr>
      <vt:lpstr>Apresentação do PowerPoint</vt:lpstr>
      <vt:lpstr>Apresentação do PowerPoint</vt:lpstr>
      <vt:lpstr>Apresentação do PowerPoint</vt:lpstr>
      <vt:lpstr>Parcerias já realizadas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Cadastros e Sistemas que poderão ser excluídos:</vt:lpstr>
      <vt:lpstr>Sistemas com funcionalidade - mantidos, mas que podem ter integração no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Gabriela Moreira de Azevedo Soares</cp:lastModifiedBy>
  <cp:revision>20</cp:revision>
  <dcterms:created xsi:type="dcterms:W3CDTF">2020-05-11T12:48:57Z</dcterms:created>
  <dcterms:modified xsi:type="dcterms:W3CDTF">2020-06-10T02:43:54Z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0x010100D07E3A6381102D47B61EB5EEF442D40A</vt:lpwstr>
  </property>
</Properties>
</file>