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256" r:id="rId5"/>
    <p:sldId id="257" r:id="rId6"/>
    <p:sldId id="270" r:id="rId7"/>
    <p:sldId id="271" r:id="rId8"/>
    <p:sldId id="260" r:id="rId9"/>
    <p:sldId id="274" r:id="rId10"/>
    <p:sldId id="273" r:id="rId11"/>
    <p:sldId id="272" r:id="rId12"/>
    <p:sldId id="263" r:id="rId13"/>
    <p:sldId id="265" r:id="rId14"/>
    <p:sldId id="264" r:id="rId15"/>
    <p:sldId id="266" r:id="rId16"/>
    <p:sldId id="267" r:id="rId17"/>
    <p:sldId id="258" r:id="rId18"/>
    <p:sldId id="268" r:id="rId19"/>
    <p:sldId id="269" r:id="rId20"/>
    <p:sldId id="262" r:id="rId2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ander da Costa Monteiro" initials="AM" lastIdx="1" clrIdx="0">
    <p:extLst>
      <p:ext uri="{19B8F6BF-5375-455C-9EA6-DF929625EA0E}">
        <p15:presenceInfo xmlns:p15="http://schemas.microsoft.com/office/powerpoint/2012/main" userId="S::alexander.monteiro@cnj.jus.br::35175666-bd21-4ce7-817b-012e027d3cc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C2EB25-CCEE-43E1-BEC8-E7FAE1A8676D}" v="13" dt="2020-06-10T00:41:21.364"/>
    <p1510:client id="{5D0B3E6A-D9D6-45C3-8B7E-581580EB647F}" v="641" dt="2020-06-09T20:56:37.719"/>
    <p1510:client id="{D0540B1B-2664-4291-AAD6-8D2CFB31D3A8}" v="18" dt="2020-06-09T22:08:31.0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or Guimarães Pedreira" userId="S::igor.pedreira@cnj.jus.br::5e14b8d3-8ccf-4eb4-9ea3-35b2e23596d4" providerId="AD" clId="Web-{6BFC9511-2EAA-4424-ABBD-CD453C37D97B}"/>
    <pc:docChg chg="modSld">
      <pc:chgData name="Igor Guimarães Pedreira" userId="S::igor.pedreira@cnj.jus.br::5e14b8d3-8ccf-4eb4-9ea3-35b2e23596d4" providerId="AD" clId="Web-{6BFC9511-2EAA-4424-ABBD-CD453C37D97B}" dt="2020-06-09T17:37:53.119" v="1"/>
      <pc:docMkLst>
        <pc:docMk/>
      </pc:docMkLst>
      <pc:sldChg chg="modNotes">
        <pc:chgData name="Igor Guimarães Pedreira" userId="S::igor.pedreira@cnj.jus.br::5e14b8d3-8ccf-4eb4-9ea3-35b2e23596d4" providerId="AD" clId="Web-{6BFC9511-2EAA-4424-ABBD-CD453C37D97B}" dt="2020-06-09T17:37:53.119" v="1"/>
        <pc:sldMkLst>
          <pc:docMk/>
          <pc:sldMk cId="1247792549" sldId="263"/>
        </pc:sldMkLst>
      </pc:sldChg>
    </pc:docChg>
  </pc:docChgLst>
  <pc:docChgLst>
    <pc:chgData name="Igor Guimarães Pedreira" userId="S::igor.pedreira@cnj.jus.br::5e14b8d3-8ccf-4eb4-9ea3-35b2e23596d4" providerId="AD" clId="Web-{22C2EB25-CCEE-43E1-BEC8-E7FAE1A8676D}"/>
    <pc:docChg chg="modSld">
      <pc:chgData name="Igor Guimarães Pedreira" userId="S::igor.pedreira@cnj.jus.br::5e14b8d3-8ccf-4eb4-9ea3-35b2e23596d4" providerId="AD" clId="Web-{22C2EB25-CCEE-43E1-BEC8-E7FAE1A8676D}" dt="2020-06-10T00:41:21.067" v="10" actId="20577"/>
      <pc:docMkLst>
        <pc:docMk/>
      </pc:docMkLst>
      <pc:sldChg chg="addSp delSp modSp">
        <pc:chgData name="Igor Guimarães Pedreira" userId="S::igor.pedreira@cnj.jus.br::5e14b8d3-8ccf-4eb4-9ea3-35b2e23596d4" providerId="AD" clId="Web-{22C2EB25-CCEE-43E1-BEC8-E7FAE1A8676D}" dt="2020-06-10T00:41:21.067" v="10" actId="20577"/>
        <pc:sldMkLst>
          <pc:docMk/>
          <pc:sldMk cId="3876587550" sldId="269"/>
        </pc:sldMkLst>
        <pc:spChg chg="mod">
          <ac:chgData name="Igor Guimarães Pedreira" userId="S::igor.pedreira@cnj.jus.br::5e14b8d3-8ccf-4eb4-9ea3-35b2e23596d4" providerId="AD" clId="Web-{22C2EB25-CCEE-43E1-BEC8-E7FAE1A8676D}" dt="2020-06-10T00:41:21.067" v="10" actId="20577"/>
          <ac:spMkLst>
            <pc:docMk/>
            <pc:sldMk cId="3876587550" sldId="269"/>
            <ac:spMk id="3" creationId="{84443C87-B7E2-4222-BB85-8A7CE3B5D1E8}"/>
          </ac:spMkLst>
        </pc:spChg>
        <pc:picChg chg="del mod">
          <ac:chgData name="Igor Guimarães Pedreira" userId="S::igor.pedreira@cnj.jus.br::5e14b8d3-8ccf-4eb4-9ea3-35b2e23596d4" providerId="AD" clId="Web-{22C2EB25-CCEE-43E1-BEC8-E7FAE1A8676D}" dt="2020-06-10T00:40:49.441" v="2"/>
          <ac:picMkLst>
            <pc:docMk/>
            <pc:sldMk cId="3876587550" sldId="269"/>
            <ac:picMk id="2" creationId="{3013A48C-783E-4AC2-BB6C-66B5F32208F4}"/>
          </ac:picMkLst>
        </pc:picChg>
        <pc:picChg chg="add mod">
          <ac:chgData name="Igor Guimarães Pedreira" userId="S::igor.pedreira@cnj.jus.br::5e14b8d3-8ccf-4eb4-9ea3-35b2e23596d4" providerId="AD" clId="Web-{22C2EB25-CCEE-43E1-BEC8-E7FAE1A8676D}" dt="2020-06-10T00:41:05.082" v="7" actId="1076"/>
          <ac:picMkLst>
            <pc:docMk/>
            <pc:sldMk cId="3876587550" sldId="269"/>
            <ac:picMk id="4" creationId="{7BDEBFDB-781E-4211-B95A-31512D5875B6}"/>
          </ac:picMkLst>
        </pc:picChg>
      </pc:sldChg>
    </pc:docChg>
  </pc:docChgLst>
  <pc:docChgLst>
    <pc:chgData name="Alexander da Costa Monteiro" userId="S::alexander.monteiro@cnj.jus.br::35175666-bd21-4ce7-817b-012e027d3cc1" providerId="AD" clId="Web-{5D0B3E6A-D9D6-45C3-8B7E-581580EB647F}"/>
    <pc:docChg chg="addSld modSld sldOrd">
      <pc:chgData name="Alexander da Costa Monteiro" userId="S::alexander.monteiro@cnj.jus.br::35175666-bd21-4ce7-817b-012e027d3cc1" providerId="AD" clId="Web-{5D0B3E6A-D9D6-45C3-8B7E-581580EB647F}" dt="2020-06-09T20:56:37.719" v="654" actId="20577"/>
      <pc:docMkLst>
        <pc:docMk/>
      </pc:docMkLst>
      <pc:sldChg chg="ord">
        <pc:chgData name="Alexander da Costa Monteiro" userId="S::alexander.monteiro@cnj.jus.br::35175666-bd21-4ce7-817b-012e027d3cc1" providerId="AD" clId="Web-{5D0B3E6A-D9D6-45C3-8B7E-581580EB647F}" dt="2020-06-09T20:18:39.107" v="353"/>
        <pc:sldMkLst>
          <pc:docMk/>
          <pc:sldMk cId="4006992788" sldId="260"/>
        </pc:sldMkLst>
      </pc:sldChg>
      <pc:sldChg chg="modSp">
        <pc:chgData name="Alexander da Costa Monteiro" userId="S::alexander.monteiro@cnj.jus.br::35175666-bd21-4ce7-817b-012e027d3cc1" providerId="AD" clId="Web-{5D0B3E6A-D9D6-45C3-8B7E-581580EB647F}" dt="2020-06-09T20:56:37.719" v="653" actId="20577"/>
        <pc:sldMkLst>
          <pc:docMk/>
          <pc:sldMk cId="1247792549" sldId="263"/>
        </pc:sldMkLst>
        <pc:spChg chg="mod">
          <ac:chgData name="Alexander da Costa Monteiro" userId="S::alexander.monteiro@cnj.jus.br::35175666-bd21-4ce7-817b-012e027d3cc1" providerId="AD" clId="Web-{5D0B3E6A-D9D6-45C3-8B7E-581580EB647F}" dt="2020-06-09T20:56:37.719" v="653" actId="20577"/>
          <ac:spMkLst>
            <pc:docMk/>
            <pc:sldMk cId="1247792549" sldId="263"/>
            <ac:spMk id="3" creationId="{84443C87-B7E2-4222-BB85-8A7CE3B5D1E8}"/>
          </ac:spMkLst>
        </pc:spChg>
      </pc:sldChg>
      <pc:sldChg chg="modSp addCm modNotes">
        <pc:chgData name="Alexander da Costa Monteiro" userId="S::alexander.monteiro@cnj.jus.br::35175666-bd21-4ce7-817b-012e027d3cc1" providerId="AD" clId="Web-{5D0B3E6A-D9D6-45C3-8B7E-581580EB647F}" dt="2020-06-09T19:40:10.433" v="22" actId="20577"/>
        <pc:sldMkLst>
          <pc:docMk/>
          <pc:sldMk cId="2235419773" sldId="270"/>
        </pc:sldMkLst>
        <pc:spChg chg="mod">
          <ac:chgData name="Alexander da Costa Monteiro" userId="S::alexander.monteiro@cnj.jus.br::35175666-bd21-4ce7-817b-012e027d3cc1" providerId="AD" clId="Web-{5D0B3E6A-D9D6-45C3-8B7E-581580EB647F}" dt="2020-06-09T19:40:10.433" v="22" actId="20577"/>
          <ac:spMkLst>
            <pc:docMk/>
            <pc:sldMk cId="2235419773" sldId="270"/>
            <ac:spMk id="3" creationId="{84443C87-B7E2-4222-BB85-8A7CE3B5D1E8}"/>
          </ac:spMkLst>
        </pc:spChg>
      </pc:sldChg>
      <pc:sldChg chg="modSp">
        <pc:chgData name="Alexander da Costa Monteiro" userId="S::alexander.monteiro@cnj.jus.br::35175666-bd21-4ce7-817b-012e027d3cc1" providerId="AD" clId="Web-{5D0B3E6A-D9D6-45C3-8B7E-581580EB647F}" dt="2020-06-09T20:00:18.528" v="182" actId="20577"/>
        <pc:sldMkLst>
          <pc:docMk/>
          <pc:sldMk cId="377162822" sldId="271"/>
        </pc:sldMkLst>
        <pc:spChg chg="mod">
          <ac:chgData name="Alexander da Costa Monteiro" userId="S::alexander.monteiro@cnj.jus.br::35175666-bd21-4ce7-817b-012e027d3cc1" providerId="AD" clId="Web-{5D0B3E6A-D9D6-45C3-8B7E-581580EB647F}" dt="2020-06-09T20:00:18.528" v="182" actId="20577"/>
          <ac:spMkLst>
            <pc:docMk/>
            <pc:sldMk cId="377162822" sldId="271"/>
            <ac:spMk id="3" creationId="{84443C87-B7E2-4222-BB85-8A7CE3B5D1E8}"/>
          </ac:spMkLst>
        </pc:spChg>
      </pc:sldChg>
      <pc:sldChg chg="addSp modSp add replId">
        <pc:chgData name="Alexander da Costa Monteiro" userId="S::alexander.monteiro@cnj.jus.br::35175666-bd21-4ce7-817b-012e027d3cc1" providerId="AD" clId="Web-{5D0B3E6A-D9D6-45C3-8B7E-581580EB647F}" dt="2020-06-09T20:14:36.263" v="352" actId="1076"/>
        <pc:sldMkLst>
          <pc:docMk/>
          <pc:sldMk cId="2103557624" sldId="273"/>
        </pc:sldMkLst>
        <pc:spChg chg="mod">
          <ac:chgData name="Alexander da Costa Monteiro" userId="S::alexander.monteiro@cnj.jus.br::35175666-bd21-4ce7-817b-012e027d3cc1" providerId="AD" clId="Web-{5D0B3E6A-D9D6-45C3-8B7E-581580EB647F}" dt="2020-06-09T20:14:24.669" v="348" actId="14100"/>
          <ac:spMkLst>
            <pc:docMk/>
            <pc:sldMk cId="2103557624" sldId="273"/>
            <ac:spMk id="3" creationId="{84443C87-B7E2-4222-BB85-8A7CE3B5D1E8}"/>
          </ac:spMkLst>
        </pc:spChg>
        <pc:picChg chg="add mod">
          <ac:chgData name="Alexander da Costa Monteiro" userId="S::alexander.monteiro@cnj.jus.br::35175666-bd21-4ce7-817b-012e027d3cc1" providerId="AD" clId="Web-{5D0B3E6A-D9D6-45C3-8B7E-581580EB647F}" dt="2020-06-09T20:14:36.263" v="352" actId="1076"/>
          <ac:picMkLst>
            <pc:docMk/>
            <pc:sldMk cId="2103557624" sldId="273"/>
            <ac:picMk id="2" creationId="{81BCEDD9-2A0A-4898-AFD6-3C66D9228770}"/>
          </ac:picMkLst>
        </pc:picChg>
      </pc:sldChg>
      <pc:sldChg chg="addSp delSp modSp add mod ord setBg">
        <pc:chgData name="Alexander da Costa Monteiro" userId="S::alexander.monteiro@cnj.jus.br::35175666-bd21-4ce7-817b-012e027d3cc1" providerId="AD" clId="Web-{5D0B3E6A-D9D6-45C3-8B7E-581580EB647F}" dt="2020-06-09T20:50:00.484" v="598" actId="20577"/>
        <pc:sldMkLst>
          <pc:docMk/>
          <pc:sldMk cId="3050332271" sldId="274"/>
        </pc:sldMkLst>
        <pc:spChg chg="mod ord">
          <ac:chgData name="Alexander da Costa Monteiro" userId="S::alexander.monteiro@cnj.jus.br::35175666-bd21-4ce7-817b-012e027d3cc1" providerId="AD" clId="Web-{5D0B3E6A-D9D6-45C3-8B7E-581580EB647F}" dt="2020-06-09T20:45:02.702" v="383"/>
          <ac:spMkLst>
            <pc:docMk/>
            <pc:sldMk cId="3050332271" sldId="274"/>
            <ac:spMk id="3" creationId="{84443C87-B7E2-4222-BB85-8A7CE3B5D1E8}"/>
          </ac:spMkLst>
        </pc:spChg>
        <pc:spChg chg="add del mod">
          <ac:chgData name="Alexander da Costa Monteiro" userId="S::alexander.monteiro@cnj.jus.br::35175666-bd21-4ce7-817b-012e027d3cc1" providerId="AD" clId="Web-{5D0B3E6A-D9D6-45C3-8B7E-581580EB647F}" dt="2020-06-09T20:50:00.484" v="598" actId="20577"/>
          <ac:spMkLst>
            <pc:docMk/>
            <pc:sldMk cId="3050332271" sldId="274"/>
            <ac:spMk id="9" creationId="{0B4C21DD-0A44-40DD-97AB-8210D7B51EE8}"/>
          </ac:spMkLst>
        </pc:spChg>
        <pc:spChg chg="add del">
          <ac:chgData name="Alexander da Costa Monteiro" userId="S::alexander.monteiro@cnj.jus.br::35175666-bd21-4ce7-817b-012e027d3cc1" providerId="AD" clId="Web-{5D0B3E6A-D9D6-45C3-8B7E-581580EB647F}" dt="2020-06-09T20:44:57.719" v="381"/>
          <ac:spMkLst>
            <pc:docMk/>
            <pc:sldMk cId="3050332271" sldId="274"/>
            <ac:spMk id="13" creationId="{3A45B268-BBDB-4EC6-A664-CED7BF60D20D}"/>
          </ac:spMkLst>
        </pc:spChg>
        <pc:spChg chg="add del">
          <ac:chgData name="Alexander da Costa Monteiro" userId="S::alexander.monteiro@cnj.jus.br::35175666-bd21-4ce7-817b-012e027d3cc1" providerId="AD" clId="Web-{5D0B3E6A-D9D6-45C3-8B7E-581580EB647F}" dt="2020-06-09T20:44:57.719" v="381"/>
          <ac:spMkLst>
            <pc:docMk/>
            <pc:sldMk cId="3050332271" sldId="274"/>
            <ac:spMk id="15" creationId="{07977D39-626F-40D7-B00F-16E02602DD5A}"/>
          </ac:spMkLst>
        </pc:spChg>
        <pc:spChg chg="add mod">
          <ac:chgData name="Alexander da Costa Monteiro" userId="S::alexander.monteiro@cnj.jus.br::35175666-bd21-4ce7-817b-012e027d3cc1" providerId="AD" clId="Web-{5D0B3E6A-D9D6-45C3-8B7E-581580EB647F}" dt="2020-06-09T20:47:45.750" v="458" actId="1076"/>
          <ac:spMkLst>
            <pc:docMk/>
            <pc:sldMk cId="3050332271" sldId="274"/>
            <ac:spMk id="16" creationId="{4C7A57C0-509A-4827-B37F-2DDA9463F61D}"/>
          </ac:spMkLst>
        </pc:spChg>
        <pc:spChg chg="add del">
          <ac:chgData name="Alexander da Costa Monteiro" userId="S::alexander.monteiro@cnj.jus.br::35175666-bd21-4ce7-817b-012e027d3cc1" providerId="AD" clId="Web-{5D0B3E6A-D9D6-45C3-8B7E-581580EB647F}" dt="2020-06-09T20:44:57.719" v="381"/>
          <ac:spMkLst>
            <pc:docMk/>
            <pc:sldMk cId="3050332271" sldId="274"/>
            <ac:spMk id="17" creationId="{B78B55DD-3C55-4B94-9031-4F3723BD43EA}"/>
          </ac:spMkLst>
        </pc:spChg>
        <pc:spChg chg="add del">
          <ac:chgData name="Alexander da Costa Monteiro" userId="S::alexander.monteiro@cnj.jus.br::35175666-bd21-4ce7-817b-012e027d3cc1" providerId="AD" clId="Web-{5D0B3E6A-D9D6-45C3-8B7E-581580EB647F}" dt="2020-06-09T20:44:57.719" v="381"/>
          <ac:spMkLst>
            <pc:docMk/>
            <pc:sldMk cId="3050332271" sldId="274"/>
            <ac:spMk id="19" creationId="{B905CDE4-B751-4B3E-B625-6E59F8903414}"/>
          </ac:spMkLst>
        </pc:spChg>
        <pc:spChg chg="add del">
          <ac:chgData name="Alexander da Costa Monteiro" userId="S::alexander.monteiro@cnj.jus.br::35175666-bd21-4ce7-817b-012e027d3cc1" providerId="AD" clId="Web-{5D0B3E6A-D9D6-45C3-8B7E-581580EB647F}" dt="2020-06-09T20:44:57.719" v="381"/>
          <ac:spMkLst>
            <pc:docMk/>
            <pc:sldMk cId="3050332271" sldId="274"/>
            <ac:spMk id="21" creationId="{42D9BB05-ED63-4148-87AB-82720ACC335C}"/>
          </ac:spMkLst>
        </pc:spChg>
        <pc:spChg chg="add del">
          <ac:chgData name="Alexander da Costa Monteiro" userId="S::alexander.monteiro@cnj.jus.br::35175666-bd21-4ce7-817b-012e027d3cc1" providerId="AD" clId="Web-{5D0B3E6A-D9D6-45C3-8B7E-581580EB647F}" dt="2020-06-09T20:44:57.719" v="381"/>
          <ac:spMkLst>
            <pc:docMk/>
            <pc:sldMk cId="3050332271" sldId="274"/>
            <ac:spMk id="23" creationId="{CDC29AC1-2821-4FCC-B597-88DAF39C36FE}"/>
          </ac:spMkLst>
        </pc:spChg>
        <pc:spChg chg="add del">
          <ac:chgData name="Alexander da Costa Monteiro" userId="S::alexander.monteiro@cnj.jus.br::35175666-bd21-4ce7-817b-012e027d3cc1" providerId="AD" clId="Web-{5D0B3E6A-D9D6-45C3-8B7E-581580EB647F}" dt="2020-06-09T20:44:57.719" v="381"/>
          <ac:spMkLst>
            <pc:docMk/>
            <pc:sldMk cId="3050332271" sldId="274"/>
            <ac:spMk id="25" creationId="{5B00B48C-8AA7-4128-AD60-76349F0CEC58}"/>
          </ac:spMkLst>
        </pc:spChg>
        <pc:spChg chg="add mod">
          <ac:chgData name="Alexander da Costa Monteiro" userId="S::alexander.monteiro@cnj.jus.br::35175666-bd21-4ce7-817b-012e027d3cc1" providerId="AD" clId="Web-{5D0B3E6A-D9D6-45C3-8B7E-581580EB647F}" dt="2020-06-09T20:48:13.796" v="467" actId="20577"/>
          <ac:spMkLst>
            <pc:docMk/>
            <pc:sldMk cId="3050332271" sldId="274"/>
            <ac:spMk id="26" creationId="{60EEB168-EBA8-4C5D-A0B1-403A8A5FFC60}"/>
          </ac:spMkLst>
        </pc:spChg>
        <pc:spChg chg="add del">
          <ac:chgData name="Alexander da Costa Monteiro" userId="S::alexander.monteiro@cnj.jus.br::35175666-bd21-4ce7-817b-012e027d3cc1" providerId="AD" clId="Web-{5D0B3E6A-D9D6-45C3-8B7E-581580EB647F}" dt="2020-06-09T20:44:57.719" v="381"/>
          <ac:spMkLst>
            <pc:docMk/>
            <pc:sldMk cId="3050332271" sldId="274"/>
            <ac:spMk id="27" creationId="{08108C16-F4C0-44AA-999D-17BD39219B24}"/>
          </ac:spMkLst>
        </pc:spChg>
        <pc:spChg chg="add mod">
          <ac:chgData name="Alexander da Costa Monteiro" userId="S::alexander.monteiro@cnj.jus.br::35175666-bd21-4ce7-817b-012e027d3cc1" providerId="AD" clId="Web-{5D0B3E6A-D9D6-45C3-8B7E-581580EB647F}" dt="2020-06-09T20:48:43.765" v="503" actId="20577"/>
          <ac:spMkLst>
            <pc:docMk/>
            <pc:sldMk cId="3050332271" sldId="274"/>
            <ac:spMk id="28" creationId="{F7243FF2-7EB0-4B44-845F-7D6411C881EA}"/>
          </ac:spMkLst>
        </pc:spChg>
        <pc:spChg chg="add del">
          <ac:chgData name="Alexander da Costa Monteiro" userId="S::alexander.monteiro@cnj.jus.br::35175666-bd21-4ce7-817b-012e027d3cc1" providerId="AD" clId="Web-{5D0B3E6A-D9D6-45C3-8B7E-581580EB647F}" dt="2020-06-09T20:44:57.719" v="381"/>
          <ac:spMkLst>
            <pc:docMk/>
            <pc:sldMk cId="3050332271" sldId="274"/>
            <ac:spMk id="29" creationId="{0760511E-86BF-4340-9949-CECB774FAC36}"/>
          </ac:spMkLst>
        </pc:spChg>
        <pc:spChg chg="add mod">
          <ac:chgData name="Alexander da Costa Monteiro" userId="S::alexander.monteiro@cnj.jus.br::35175666-bd21-4ce7-817b-012e027d3cc1" providerId="AD" clId="Web-{5D0B3E6A-D9D6-45C3-8B7E-581580EB647F}" dt="2020-06-09T20:49:19.125" v="533" actId="20577"/>
          <ac:spMkLst>
            <pc:docMk/>
            <pc:sldMk cId="3050332271" sldId="274"/>
            <ac:spMk id="30" creationId="{DD51035F-53E6-48CA-888F-5A2C17DB850D}"/>
          </ac:spMkLst>
        </pc:spChg>
        <pc:spChg chg="add del">
          <ac:chgData name="Alexander da Costa Monteiro" userId="S::alexander.monteiro@cnj.jus.br::35175666-bd21-4ce7-817b-012e027d3cc1" providerId="AD" clId="Web-{5D0B3E6A-D9D6-45C3-8B7E-581580EB647F}" dt="2020-06-09T20:44:57.719" v="381"/>
          <ac:spMkLst>
            <pc:docMk/>
            <pc:sldMk cId="3050332271" sldId="274"/>
            <ac:spMk id="31" creationId="{C8F10CB3-3B5E-4C7A-98CF-B87454DDFA39}"/>
          </ac:spMkLst>
        </pc:spChg>
        <pc:picChg chg="del">
          <ac:chgData name="Alexander da Costa Monteiro" userId="S::alexander.monteiro@cnj.jus.br::35175666-bd21-4ce7-817b-012e027d3cc1" providerId="AD" clId="Web-{5D0B3E6A-D9D6-45C3-8B7E-581580EB647F}" dt="2020-06-09T20:41:35.515" v="355"/>
          <ac:picMkLst>
            <pc:docMk/>
            <pc:sldMk cId="3050332271" sldId="274"/>
            <ac:picMk id="2" creationId="{81BCEDD9-2A0A-4898-AFD6-3C66D9228770}"/>
          </ac:picMkLst>
        </pc:picChg>
        <pc:picChg chg="add mod ord">
          <ac:chgData name="Alexander da Costa Monteiro" userId="S::alexander.monteiro@cnj.jus.br::35175666-bd21-4ce7-817b-012e027d3cc1" providerId="AD" clId="Web-{5D0B3E6A-D9D6-45C3-8B7E-581580EB647F}" dt="2020-06-09T20:45:02.702" v="383"/>
          <ac:picMkLst>
            <pc:docMk/>
            <pc:sldMk cId="3050332271" sldId="274"/>
            <ac:picMk id="4" creationId="{B5E57038-E9E2-4DD8-9E3F-6CFD72523CBC}"/>
          </ac:picMkLst>
        </pc:picChg>
        <pc:picChg chg="add mod ord">
          <ac:chgData name="Alexander da Costa Monteiro" userId="S::alexander.monteiro@cnj.jus.br::35175666-bd21-4ce7-817b-012e027d3cc1" providerId="AD" clId="Web-{5D0B3E6A-D9D6-45C3-8B7E-581580EB647F}" dt="2020-06-09T20:45:02.702" v="383"/>
          <ac:picMkLst>
            <pc:docMk/>
            <pc:sldMk cId="3050332271" sldId="274"/>
            <ac:picMk id="5" creationId="{DBC68ED7-93F7-464E-928B-B6B4D0D4A429}"/>
          </ac:picMkLst>
        </pc:picChg>
        <pc:picChg chg="add mod ord">
          <ac:chgData name="Alexander da Costa Monteiro" userId="S::alexander.monteiro@cnj.jus.br::35175666-bd21-4ce7-817b-012e027d3cc1" providerId="AD" clId="Web-{5D0B3E6A-D9D6-45C3-8B7E-581580EB647F}" dt="2020-06-09T20:45:24.718" v="390" actId="1076"/>
          <ac:picMkLst>
            <pc:docMk/>
            <pc:sldMk cId="3050332271" sldId="274"/>
            <ac:picMk id="6" creationId="{909606C8-3F1F-4DB5-A8D5-1A6CA22CD468}"/>
          </ac:picMkLst>
        </pc:picChg>
        <pc:picChg chg="add mod">
          <ac:chgData name="Alexander da Costa Monteiro" userId="S::alexander.monteiro@cnj.jus.br::35175666-bd21-4ce7-817b-012e027d3cc1" providerId="AD" clId="Web-{5D0B3E6A-D9D6-45C3-8B7E-581580EB647F}" dt="2020-06-09T20:45:30.437" v="392" actId="1076"/>
          <ac:picMkLst>
            <pc:docMk/>
            <pc:sldMk cId="3050332271" sldId="274"/>
            <ac:picMk id="7" creationId="{EC959949-C38F-4AAB-88DE-2D597AB20008}"/>
          </ac:picMkLst>
        </pc:picChg>
        <pc:picChg chg="add mod">
          <ac:chgData name="Alexander da Costa Monteiro" userId="S::alexander.monteiro@cnj.jus.br::35175666-bd21-4ce7-817b-012e027d3cc1" providerId="AD" clId="Web-{5D0B3E6A-D9D6-45C3-8B7E-581580EB647F}" dt="2020-06-09T20:45:21.703" v="389" actId="1076"/>
          <ac:picMkLst>
            <pc:docMk/>
            <pc:sldMk cId="3050332271" sldId="274"/>
            <ac:picMk id="8" creationId="{AC4C21BE-E17D-4909-9D75-DDE72FBBAFC7}"/>
          </ac:picMkLst>
        </pc:picChg>
        <pc:cxnChg chg="add del">
          <ac:chgData name="Alexander da Costa Monteiro" userId="S::alexander.monteiro@cnj.jus.br::35175666-bd21-4ce7-817b-012e027d3cc1" providerId="AD" clId="Web-{5D0B3E6A-D9D6-45C3-8B7E-581580EB647F}" dt="2020-06-09T20:45:02.702" v="383"/>
          <ac:cxnSpMkLst>
            <pc:docMk/>
            <pc:sldMk cId="3050332271" sldId="274"/>
            <ac:cxnSpMk id="10" creationId="{822A5670-0F7B-4199-AEAB-33FBA9CEA44D}"/>
          </ac:cxnSpMkLst>
        </pc:cxnChg>
        <pc:cxnChg chg="add del">
          <ac:chgData name="Alexander da Costa Monteiro" userId="S::alexander.monteiro@cnj.jus.br::35175666-bd21-4ce7-817b-012e027d3cc1" providerId="AD" clId="Web-{5D0B3E6A-D9D6-45C3-8B7E-581580EB647F}" dt="2020-06-09T20:45:02.702" v="383"/>
          <ac:cxnSpMkLst>
            <pc:docMk/>
            <pc:sldMk cId="3050332271" sldId="274"/>
            <ac:cxnSpMk id="11" creationId="{8BB1744D-A7DF-4B65-B6E3-DCF12BB2D869}"/>
          </ac:cxnSpMkLst>
        </pc:cxnChg>
        <pc:cxnChg chg="add del">
          <ac:chgData name="Alexander da Costa Monteiro" userId="S::alexander.monteiro@cnj.jus.br::35175666-bd21-4ce7-817b-012e027d3cc1" providerId="AD" clId="Web-{5D0B3E6A-D9D6-45C3-8B7E-581580EB647F}" dt="2020-06-09T20:45:02.702" v="383"/>
          <ac:cxnSpMkLst>
            <pc:docMk/>
            <pc:sldMk cId="3050332271" sldId="274"/>
            <ac:cxnSpMk id="12" creationId="{882DD753-EA38-4E86-91FB-05041A44A28E}"/>
          </ac:cxnSpMkLst>
        </pc:cxnChg>
        <pc:cxnChg chg="add del">
          <ac:chgData name="Alexander da Costa Monteiro" userId="S::alexander.monteiro@cnj.jus.br::35175666-bd21-4ce7-817b-012e027d3cc1" providerId="AD" clId="Web-{5D0B3E6A-D9D6-45C3-8B7E-581580EB647F}" dt="2020-06-09T20:45:02.702" v="383"/>
          <ac:cxnSpMkLst>
            <pc:docMk/>
            <pc:sldMk cId="3050332271" sldId="274"/>
            <ac:cxnSpMk id="14" creationId="{6DA63E78-7704-45EF-B5D3-EADDF5D82674}"/>
          </ac:cxnSpMkLst>
        </pc:cxnChg>
      </pc:sldChg>
    </pc:docChg>
  </pc:docChgLst>
  <pc:docChgLst>
    <pc:chgData name="Alexander da Costa Monteiro" userId="S::alexander.monteiro@cnj.jus.br::35175666-bd21-4ce7-817b-012e027d3cc1" providerId="AD" clId="Web-{D0540B1B-2664-4291-AAD6-8D2CFB31D3A8}"/>
    <pc:docChg chg="modSld">
      <pc:chgData name="Alexander da Costa Monteiro" userId="S::alexander.monteiro@cnj.jus.br::35175666-bd21-4ce7-817b-012e027d3cc1" providerId="AD" clId="Web-{D0540B1B-2664-4291-AAD6-8D2CFB31D3A8}" dt="2020-06-09T22:08:31.079" v="53" actId="20577"/>
      <pc:docMkLst>
        <pc:docMk/>
      </pc:docMkLst>
      <pc:sldChg chg="modSp">
        <pc:chgData name="Alexander da Costa Monteiro" userId="S::alexander.monteiro@cnj.jus.br::35175666-bd21-4ce7-817b-012e027d3cc1" providerId="AD" clId="Web-{D0540B1B-2664-4291-AAD6-8D2CFB31D3A8}" dt="2020-06-09T22:08:27.844" v="51" actId="20577"/>
        <pc:sldMkLst>
          <pc:docMk/>
          <pc:sldMk cId="1247792549" sldId="263"/>
        </pc:sldMkLst>
        <pc:spChg chg="mod">
          <ac:chgData name="Alexander da Costa Monteiro" userId="S::alexander.monteiro@cnj.jus.br::35175666-bd21-4ce7-817b-012e027d3cc1" providerId="AD" clId="Web-{D0540B1B-2664-4291-AAD6-8D2CFB31D3A8}" dt="2020-06-09T22:08:27.844" v="51" actId="20577"/>
          <ac:spMkLst>
            <pc:docMk/>
            <pc:sldMk cId="1247792549" sldId="263"/>
            <ac:spMk id="3" creationId="{84443C87-B7E2-4222-BB85-8A7CE3B5D1E8}"/>
          </ac:spMkLst>
        </pc:spChg>
      </pc:sldChg>
      <pc:sldChg chg="modSp">
        <pc:chgData name="Alexander da Costa Monteiro" userId="S::alexander.monteiro@cnj.jus.br::35175666-bd21-4ce7-817b-012e027d3cc1" providerId="AD" clId="Web-{D0540B1B-2664-4291-AAD6-8D2CFB31D3A8}" dt="2020-06-09T21:51:12.308" v="12" actId="20577"/>
        <pc:sldMkLst>
          <pc:docMk/>
          <pc:sldMk cId="2235419773" sldId="270"/>
        </pc:sldMkLst>
        <pc:spChg chg="mod">
          <ac:chgData name="Alexander da Costa Monteiro" userId="S::alexander.monteiro@cnj.jus.br::35175666-bd21-4ce7-817b-012e027d3cc1" providerId="AD" clId="Web-{D0540B1B-2664-4291-AAD6-8D2CFB31D3A8}" dt="2020-06-09T21:51:12.308" v="12" actId="20577"/>
          <ac:spMkLst>
            <pc:docMk/>
            <pc:sldMk cId="2235419773" sldId="270"/>
            <ac:spMk id="3" creationId="{84443C87-B7E2-4222-BB85-8A7CE3B5D1E8}"/>
          </ac:spMkLst>
        </pc:spChg>
      </pc:sldChg>
      <pc:sldChg chg="modNotes">
        <pc:chgData name="Alexander da Costa Monteiro" userId="S::alexander.monteiro@cnj.jus.br::35175666-bd21-4ce7-817b-012e027d3cc1" providerId="AD" clId="Web-{D0540B1B-2664-4291-AAD6-8D2CFB31D3A8}" dt="2020-06-09T22:04:31.499" v="50"/>
        <pc:sldMkLst>
          <pc:docMk/>
          <pc:sldMk cId="2103557624" sldId="273"/>
        </pc:sldMkLst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6-09T12:34:54.308" idx="1">
    <p:pos x="7418" y="710"/>
    <p:text>PORTARIA No 88, DE 8 DE JUNHO DE 2020
Institui o regulamento do Prêmio CNJ de Qualidade, ano 2020
10 Itens - 500 pontos
</p:text>
    <p:extLst>
      <p:ext uri="{C676402C-5697-4E1C-873F-D02D1690AC5C}">
        <p15:threadingInfo xmlns:p15="http://schemas.microsoft.com/office/powerpoint/2012/main" timeZoneBias="4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D0FF2-96A9-4F4F-9C93-98EAAA4B5A1E}" type="datetimeFigureOut">
              <a:rPr lang="pt-BR"/>
              <a:t>09/06/2020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4EDAD-8428-43D1-8181-6172C450D063}" type="slidenum">
              <a:rPr lang="pt-BR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9001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1d607c01a7e4c158bfc93bf900e6461.sa-east-1.aws.found.io:9243/app/kibana#/dev_tools/console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PORTARIA No 88, DE 8 DE JUNHO DE 2020 - Institui o regulamento do Prêmio CNJ de Qualidade, ano 2020</a:t>
            </a:r>
            <a:endParaRPr lang="pt-BR"/>
          </a:p>
          <a:p>
            <a:r>
              <a:rPr lang="en-US"/>
              <a:t>10 Itens - 500 pontos - DATAJud</a:t>
            </a:r>
            <a:endParaRPr lang="pt-BR"/>
          </a:p>
          <a:p>
            <a:endParaRPr lang="en-US">
              <a:cs typeface="Calibri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34EDAD-8428-43D1-8181-6172C450D063}" type="slidenum">
              <a:rPr lang="pt-BR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0924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Última atualização do enriquencimento: abril/2020.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34EDAD-8428-43D1-8181-6172C450D063}" type="slidenum">
              <a:rPr lang="pt-BR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8469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hlinkClick r:id="rId3"/>
              </a:rPr>
              <a:t>https://e1d607c01a7e4c158bfc93bf900e6461.sa-east-1.aws.found.io:9243/app/kibana#/dev_tools/console</a:t>
            </a:r>
            <a:endParaRPr lang="pt-BR"/>
          </a:p>
          <a:p>
            <a:r>
              <a:rPr lang="en-US"/>
              <a:t>GET </a:t>
            </a:r>
            <a:r>
              <a:rPr lang="en-US" err="1"/>
              <a:t>justica-em-numeros</a:t>
            </a:r>
            <a:r>
              <a:rPr lang="en-US"/>
              <a:t>/_search{  "query": {    "term": {      "_id": {        "value": "TRT10_1009_G2_CODIGO_INEXISTENTE_00027840920165100802"      }    }  }}</a:t>
            </a:r>
            <a:endParaRPr lang="pt-BR"/>
          </a:p>
          <a:p>
            <a:r>
              <a:rPr lang="en-US"/>
              <a:t>GET </a:t>
            </a:r>
            <a:r>
              <a:rPr lang="en-US" err="1"/>
              <a:t>justica-em-numeros</a:t>
            </a:r>
            <a:r>
              <a:rPr lang="en-US"/>
              <a:t>/_search{  "query": {    "term": {      "_id": {        "value": "TRT9_258_G2_</a:t>
            </a:r>
            <a:r>
              <a:rPr lang="en-US" b="1"/>
              <a:t>0</a:t>
            </a:r>
            <a:r>
              <a:rPr lang="en-US"/>
              <a:t>_00101904720125090124"      }    }  }}</a:t>
            </a:r>
            <a:endParaRPr lang="pt-BR"/>
          </a:p>
          <a:p>
            <a:endParaRPr lang="en-US">
              <a:cs typeface="Calibri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34EDAD-8428-43D1-8181-6172C450D063}" type="slidenum">
              <a:rPr lang="pt-BR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7666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5096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9971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3729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3873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3607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1222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0487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4382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9482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8234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6236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2D360-C78C-4AC0-A91E-10C673C373A3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752D9-6998-45FF-B39E-7F35D3A824B8}" type="slidenum">
              <a:rPr lang="pt-BR" smtClean="0"/>
              <a:t>‹#›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134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329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www.cnj.jus.br/pesquisas-judiciarias/premio-cnj-de-qualidade/orientacoes-para-envio-via-servico-rest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2" y="-1"/>
            <a:ext cx="12190376" cy="6869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386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443C87-B7E2-4222-BB85-8A7CE3B5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61070"/>
            <a:ext cx="5741043" cy="70878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t-BR" sz="2500" b="1" i="1"/>
              <a:t>Painel de Qualificação de Dados</a:t>
            </a:r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412830" y="2370446"/>
            <a:ext cx="573332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/>
              <a:t>              "dataHora" : "20191213124822",</a:t>
            </a:r>
          </a:p>
          <a:p>
            <a:r>
              <a:rPr lang="pt-BR" sz="1500"/>
              <a:t>              "</a:t>
            </a:r>
            <a:r>
              <a:rPr lang="pt-BR" sz="1500" b="1" err="1">
                <a:solidFill>
                  <a:srgbClr val="FF0000"/>
                </a:solidFill>
              </a:rPr>
              <a:t>dpj_codigoMovimentoNacional</a:t>
            </a:r>
            <a:r>
              <a:rPr lang="pt-BR" sz="1500" b="1">
                <a:solidFill>
                  <a:srgbClr val="FF0000"/>
                </a:solidFill>
              </a:rPr>
              <a:t>" : 60,</a:t>
            </a:r>
          </a:p>
          <a:p>
            <a:r>
              <a:rPr lang="pt-BR" sz="1500"/>
              <a:t>              "</a:t>
            </a:r>
            <a:r>
              <a:rPr lang="pt-BR" sz="1500" err="1"/>
              <a:t>dpj_dataHora</a:t>
            </a:r>
            <a:r>
              <a:rPr lang="pt-BR" sz="1500"/>
              <a:t>" : "2019-12-13T12:48:22",</a:t>
            </a:r>
          </a:p>
          <a:p>
            <a:r>
              <a:rPr lang="pt-BR" sz="1500"/>
              <a:t>              "</a:t>
            </a:r>
            <a:r>
              <a:rPr lang="pt-BR" sz="1500" err="1"/>
              <a:t>dpj_nomeMovimentoNacional</a:t>
            </a:r>
            <a:r>
              <a:rPr lang="pt-BR" sz="1500"/>
              <a:t>" : "Expedição de documento",</a:t>
            </a:r>
          </a:p>
          <a:p>
            <a:r>
              <a:rPr lang="pt-BR" sz="1500"/>
              <a:t>              "identificadorMovimento" : "1587509",</a:t>
            </a:r>
          </a:p>
          <a:p>
            <a:r>
              <a:rPr lang="pt-BR" sz="1500"/>
              <a:t>              "</a:t>
            </a:r>
            <a:r>
              <a:rPr lang="pt-BR" sz="1500" err="1"/>
              <a:t>nivelSigilo</a:t>
            </a:r>
            <a:r>
              <a:rPr lang="pt-BR" sz="1500"/>
              <a:t>" : 0,</a:t>
            </a:r>
          </a:p>
          <a:p>
            <a:r>
              <a:rPr lang="pt-BR" sz="1500"/>
              <a:t>              "</a:t>
            </a:r>
            <a:r>
              <a:rPr lang="pt-BR" sz="1500" err="1"/>
              <a:t>dpj_codigoNivel</a:t>
            </a:r>
            <a:r>
              <a:rPr lang="pt-BR" sz="1500"/>
              <a:t>" : 3,</a:t>
            </a:r>
          </a:p>
          <a:p>
            <a:r>
              <a:rPr lang="pt-BR" sz="1500"/>
              <a:t>              "</a:t>
            </a:r>
            <a:r>
              <a:rPr lang="pt-BR" sz="1500" err="1"/>
              <a:t>dpj_descricaoNivel</a:t>
            </a:r>
            <a:r>
              <a:rPr lang="pt-BR" sz="1500"/>
              <a:t>" : "Nível 3",</a:t>
            </a:r>
          </a:p>
          <a:p>
            <a:r>
              <a:rPr lang="pt-BR" sz="1500"/>
              <a:t>              "</a:t>
            </a:r>
            <a:r>
              <a:rPr lang="pt-BR" sz="1500" err="1"/>
              <a:t>dpj_ultimoNivel</a:t>
            </a:r>
            <a:r>
              <a:rPr lang="pt-BR" sz="1500"/>
              <a:t>" : </a:t>
            </a:r>
            <a:r>
              <a:rPr lang="pt-BR" sz="1500" err="1"/>
              <a:t>true</a:t>
            </a:r>
            <a:r>
              <a:rPr lang="pt-BR" sz="1500"/>
              <a:t>,</a:t>
            </a:r>
          </a:p>
          <a:p>
            <a:r>
              <a:rPr lang="pt-BR" sz="1500"/>
              <a:t>              "</a:t>
            </a:r>
            <a:r>
              <a:rPr lang="pt-BR" sz="1500" err="1"/>
              <a:t>dpj_movimentoInvalido</a:t>
            </a:r>
            <a:r>
              <a:rPr lang="pt-BR" sz="1500"/>
              <a:t>" : false,</a:t>
            </a:r>
          </a:p>
          <a:p>
            <a:r>
              <a:rPr lang="pt-BR" sz="1500"/>
              <a:t>              "</a:t>
            </a:r>
            <a:r>
              <a:rPr lang="pt-BR" sz="1500" err="1"/>
              <a:t>dpj_movimentoDataInvalida</a:t>
            </a:r>
            <a:r>
              <a:rPr lang="pt-BR" sz="1500"/>
              <a:t>" : false,</a:t>
            </a:r>
          </a:p>
          <a:p>
            <a:r>
              <a:rPr lang="pt-BR" sz="1500"/>
              <a:t>              "</a:t>
            </a:r>
            <a:r>
              <a:rPr lang="pt-BR" sz="1500" err="1"/>
              <a:t>dpj_exigeComplemento</a:t>
            </a:r>
            <a:r>
              <a:rPr lang="pt-BR" sz="1500"/>
              <a:t>" : </a:t>
            </a:r>
            <a:r>
              <a:rPr lang="pt-BR" sz="1500" err="1"/>
              <a:t>true</a:t>
            </a:r>
            <a:r>
              <a:rPr lang="pt-BR" sz="1500"/>
              <a:t>,</a:t>
            </a:r>
          </a:p>
          <a:p>
            <a:r>
              <a:rPr lang="pt-BR" sz="1500"/>
              <a:t>              </a:t>
            </a:r>
            <a:r>
              <a:rPr lang="pt-BR" sz="1500" b="1">
                <a:solidFill>
                  <a:srgbClr val="FF0000"/>
                </a:solidFill>
              </a:rPr>
              <a:t>"</a:t>
            </a:r>
            <a:r>
              <a:rPr lang="pt-BR" sz="1500" b="1" err="1">
                <a:solidFill>
                  <a:srgbClr val="FF0000"/>
                </a:solidFill>
              </a:rPr>
              <a:t>dpj_complementoInvalido</a:t>
            </a:r>
            <a:r>
              <a:rPr lang="pt-BR" sz="1500" b="1">
                <a:solidFill>
                  <a:srgbClr val="FF0000"/>
                </a:solidFill>
              </a:rPr>
              <a:t>" : </a:t>
            </a:r>
            <a:r>
              <a:rPr lang="pt-BR" sz="1500" b="1" err="1">
                <a:solidFill>
                  <a:srgbClr val="FF0000"/>
                </a:solidFill>
              </a:rPr>
              <a:t>true</a:t>
            </a:r>
            <a:r>
              <a:rPr lang="pt-BR" sz="1500" b="1">
                <a:solidFill>
                  <a:srgbClr val="FF0000"/>
                </a:solidFill>
              </a:rPr>
              <a:t>,</a:t>
            </a:r>
          </a:p>
          <a:p>
            <a:r>
              <a:rPr lang="pt-BR" sz="1500"/>
              <a:t>              "movimentoNacional" : {</a:t>
            </a:r>
          </a:p>
          <a:p>
            <a:r>
              <a:rPr lang="pt-BR" sz="1500"/>
              <a:t>                "codigoNacional" : 60,</a:t>
            </a:r>
          </a:p>
          <a:p>
            <a:r>
              <a:rPr lang="pt-BR" sz="1500"/>
              <a:t>                "complemento" : [</a:t>
            </a:r>
          </a:p>
          <a:p>
            <a:r>
              <a:rPr lang="pt-BR" sz="1500"/>
              <a:t>                  "</a:t>
            </a:r>
            <a:r>
              <a:rPr lang="pt-BR" sz="1500" b="1">
                <a:solidFill>
                  <a:srgbClr val="FF0000"/>
                </a:solidFill>
              </a:rPr>
              <a:t>4:tipo de documento:7221:I</a:t>
            </a:r>
            <a:r>
              <a:rPr lang="pt-BR" sz="1500"/>
              <a:t>ntimação",</a:t>
            </a:r>
          </a:p>
          <a:p>
            <a:r>
              <a:rPr lang="pt-BR" sz="1500"/>
              <a:t>                  "13:destinatário:7037:terceiro interessado"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84443C87-B7E2-4222-BB85-8A7CE3B5D1E8}"/>
              </a:ext>
            </a:extLst>
          </p:cNvPr>
          <p:cNvSpPr txBox="1">
            <a:spLocks/>
          </p:cNvSpPr>
          <p:nvPr/>
        </p:nvSpPr>
        <p:spPr>
          <a:xfrm>
            <a:off x="528576" y="1448714"/>
            <a:ext cx="5930097" cy="5682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>
              <a:lnSpc>
                <a:spcPct val="120000"/>
              </a:lnSpc>
              <a:spcBef>
                <a:spcPts val="1000"/>
              </a:spcBef>
            </a:pPr>
            <a:r>
              <a:rPr lang="pt-BR" sz="2000" b="1"/>
              <a:t>Exemplos de Utilização</a:t>
            </a:r>
          </a:p>
          <a:p>
            <a:pPr>
              <a:lnSpc>
                <a:spcPct val="120000"/>
              </a:lnSpc>
            </a:pPr>
            <a:r>
              <a:rPr lang="pt-BR" sz="2000"/>
              <a:t>Movimento com complemento tabelado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2999" y="1769849"/>
            <a:ext cx="6730290" cy="4526779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7338349" y="6248431"/>
            <a:ext cx="4653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>
                <a:solidFill>
                  <a:srgbClr val="00B050"/>
                </a:solidFill>
              </a:rPr>
              <a:t>4:tipo_de_documento:117</a:t>
            </a:r>
          </a:p>
        </p:txBody>
      </p:sp>
    </p:spTree>
    <p:extLst>
      <p:ext uri="{BB962C8B-B14F-4D97-AF65-F5344CB8AC3E}">
        <p14:creationId xmlns:p14="http://schemas.microsoft.com/office/powerpoint/2010/main" val="695552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443C87-B7E2-4222-BB85-8A7CE3B5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1130524"/>
            <a:ext cx="11136085" cy="5041673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t-BR" sz="3500" b="1" i="1"/>
              <a:t>Painel de Comparação de Dados –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BR" sz="3500" b="1" i="1"/>
              <a:t>http://painel-comparacao.prd.cnj.cloud/login</a:t>
            </a:r>
          </a:p>
          <a:p>
            <a:pPr lvl="0">
              <a:lnSpc>
                <a:spcPct val="120000"/>
              </a:lnSpc>
            </a:pPr>
            <a:endParaRPr lang="pt-BR" sz="2500" b="1"/>
          </a:p>
          <a:p>
            <a:pPr lvl="0">
              <a:lnSpc>
                <a:spcPct val="120000"/>
              </a:lnSpc>
            </a:pPr>
            <a:r>
              <a:rPr lang="pt-BR" sz="2500" b="1"/>
              <a:t>Objetivos do Painel</a:t>
            </a:r>
          </a:p>
          <a:p>
            <a:pPr lvl="0">
              <a:lnSpc>
                <a:spcPct val="120000"/>
              </a:lnSpc>
            </a:pPr>
            <a:r>
              <a:rPr lang="pt-BR" sz="2500" b="1"/>
              <a:t>Utilização</a:t>
            </a:r>
          </a:p>
          <a:p>
            <a:pPr lvl="0">
              <a:lnSpc>
                <a:spcPct val="120000"/>
              </a:lnSpc>
            </a:pPr>
            <a:r>
              <a:rPr lang="pt-BR" sz="2500" b="1"/>
              <a:t>Automatização da Parametrização</a:t>
            </a:r>
          </a:p>
          <a:p>
            <a:pPr lvl="0">
              <a:lnSpc>
                <a:spcPct val="120000"/>
              </a:lnSpc>
            </a:pPr>
            <a:endParaRPr lang="pt-BR" sz="7200" b="1"/>
          </a:p>
          <a:p>
            <a:pPr marL="457200" lvl="1" indent="0">
              <a:lnSpc>
                <a:spcPct val="120000"/>
              </a:lnSpc>
              <a:buNone/>
            </a:pPr>
            <a:endParaRPr lang="pt-BR" sz="7200"/>
          </a:p>
          <a:p>
            <a:pPr lvl="0">
              <a:lnSpc>
                <a:spcPct val="120000"/>
              </a:lnSpc>
            </a:pPr>
            <a:endParaRPr lang="pt-BR" sz="7200" b="1"/>
          </a:p>
          <a:p>
            <a:pPr>
              <a:lnSpc>
                <a:spcPct val="120000"/>
              </a:lnSpc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6922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443C87-B7E2-4222-BB85-8A7CE3B5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292570"/>
            <a:ext cx="9873205" cy="183259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t-BR" sz="3000" b="1" i="1"/>
              <a:t>Painel de Comparação de Dados</a:t>
            </a:r>
          </a:p>
          <a:p>
            <a:pPr lvl="1">
              <a:lnSpc>
                <a:spcPct val="120000"/>
              </a:lnSpc>
            </a:pPr>
            <a:r>
              <a:rPr lang="pt-BR" sz="2500" b="1"/>
              <a:t>Exemplos de Utilização</a:t>
            </a:r>
          </a:p>
          <a:p>
            <a:pPr lvl="1">
              <a:lnSpc>
                <a:spcPct val="120000"/>
              </a:lnSpc>
            </a:pPr>
            <a:r>
              <a:rPr lang="pt-BR" sz="2500"/>
              <a:t>Cálculo CnCCrim1</a:t>
            </a:r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6622" y="2585323"/>
            <a:ext cx="6715125" cy="1000125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5D6DB75D-A6FA-400A-99FC-C95B2ADD04BD}"/>
              </a:ext>
            </a:extLst>
          </p:cNvPr>
          <p:cNvSpPr txBox="1"/>
          <p:nvPr/>
        </p:nvSpPr>
        <p:spPr>
          <a:xfrm>
            <a:off x="725548" y="3732835"/>
            <a:ext cx="72273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 "id" : "TJDFT_283_G1_6641_00043251920188070001", </a:t>
            </a:r>
          </a:p>
          <a:p>
            <a:r>
              <a:rPr lang="pt-BR"/>
              <a:t>"</a:t>
            </a:r>
            <a:r>
              <a:rPr lang="pt-BR" err="1"/>
              <a:t>classe_processual_codigo</a:t>
            </a:r>
            <a:r>
              <a:rPr lang="pt-BR"/>
              <a:t>" : 283,         </a:t>
            </a:r>
          </a:p>
          <a:p>
            <a:r>
              <a:rPr lang="pt-BR"/>
              <a:t> "</a:t>
            </a:r>
            <a:r>
              <a:rPr lang="pt-BR" err="1"/>
              <a:t>classe_processual_nome</a:t>
            </a:r>
            <a:r>
              <a:rPr lang="pt-BR"/>
              <a:t>" : "Ação Penal - Procedimento Ordinário",</a:t>
            </a:r>
          </a:p>
          <a:p>
            <a:endParaRPr lang="pt-BR"/>
          </a:p>
          <a:p>
            <a:r>
              <a:rPr lang="pt-BR"/>
              <a:t>"tipo" : "Novo",              </a:t>
            </a:r>
          </a:p>
          <a:p>
            <a:r>
              <a:rPr lang="pt-BR"/>
              <a:t>"</a:t>
            </a:r>
            <a:r>
              <a:rPr lang="pt-BR" err="1"/>
              <a:t>variavel</a:t>
            </a:r>
            <a:r>
              <a:rPr lang="pt-BR"/>
              <a:t>" : "CnCCrim1",             </a:t>
            </a:r>
          </a:p>
          <a:p>
            <a:r>
              <a:rPr lang="pt-BR"/>
              <a:t> "</a:t>
            </a:r>
            <a:r>
              <a:rPr lang="pt-BR" err="1"/>
              <a:t>dpj_movimento_variavel</a:t>
            </a:r>
            <a:r>
              <a:rPr lang="pt-BR"/>
              <a:t>" : "26",             </a:t>
            </a:r>
          </a:p>
          <a:p>
            <a:r>
              <a:rPr lang="pt-BR"/>
              <a:t> "</a:t>
            </a:r>
            <a:r>
              <a:rPr lang="pt-BR" err="1"/>
              <a:t>dpj_data_movimento</a:t>
            </a:r>
            <a:r>
              <a:rPr lang="pt-BR"/>
              <a:t>" : "2018-06-29T00:00:01",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C7B6F7E-4BAF-4EFC-B59C-1FAA8FA71CD0}"/>
              </a:ext>
            </a:extLst>
          </p:cNvPr>
          <p:cNvSpPr txBox="1"/>
          <p:nvPr/>
        </p:nvSpPr>
        <p:spPr>
          <a:xfrm>
            <a:off x="6003758" y="4878201"/>
            <a:ext cx="4820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"tipo" : "Pendente",              "</a:t>
            </a:r>
            <a:r>
              <a:rPr lang="pt-BR" err="1"/>
              <a:t>variavel</a:t>
            </a:r>
            <a:r>
              <a:rPr lang="pt-BR"/>
              <a:t>" : "CpCCrim1"</a:t>
            </a:r>
          </a:p>
        </p:txBody>
      </p:sp>
    </p:spTree>
    <p:extLst>
      <p:ext uri="{BB962C8B-B14F-4D97-AF65-F5344CB8AC3E}">
        <p14:creationId xmlns:p14="http://schemas.microsoft.com/office/powerpoint/2010/main" val="733509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443C87-B7E2-4222-BB85-8A7CE3B5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292570"/>
            <a:ext cx="9873205" cy="183259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t-BR" sz="3000" b="1" i="1"/>
              <a:t>Painel de Comparação de Dados</a:t>
            </a:r>
          </a:p>
          <a:p>
            <a:pPr lvl="1">
              <a:lnSpc>
                <a:spcPct val="120000"/>
              </a:lnSpc>
            </a:pPr>
            <a:r>
              <a:rPr lang="pt-BR" sz="2500"/>
              <a:t>Cálculo TbaixCCrim1</a:t>
            </a:r>
            <a:endParaRPr lang="pt-BR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D6DB75D-A6FA-400A-99FC-C95B2ADD04BD}"/>
              </a:ext>
            </a:extLst>
          </p:cNvPr>
          <p:cNvSpPr txBox="1"/>
          <p:nvPr/>
        </p:nvSpPr>
        <p:spPr>
          <a:xfrm>
            <a:off x="0" y="3987730"/>
            <a:ext cx="67941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/>
              <a:t> "id" : "TJDFT_283_G1_43190_00014260220198070005", </a:t>
            </a:r>
          </a:p>
          <a:p>
            <a:r>
              <a:rPr lang="pt-BR" sz="1600"/>
              <a:t>"</a:t>
            </a:r>
            <a:r>
              <a:rPr lang="pt-BR" sz="1600" err="1"/>
              <a:t>classe_processual_codigo</a:t>
            </a:r>
            <a:r>
              <a:rPr lang="pt-BR" sz="1600"/>
              <a:t>" : 283,         </a:t>
            </a:r>
          </a:p>
          <a:p>
            <a:r>
              <a:rPr lang="pt-BR" sz="1600"/>
              <a:t> "</a:t>
            </a:r>
            <a:r>
              <a:rPr lang="pt-BR" sz="1600" err="1"/>
              <a:t>classe_processual_nome</a:t>
            </a:r>
            <a:r>
              <a:rPr lang="pt-BR" sz="1600"/>
              <a:t>" : "Ação Penal - Procedimento Ordinário",</a:t>
            </a:r>
          </a:p>
          <a:p>
            <a:endParaRPr lang="pt-BR" sz="1600"/>
          </a:p>
          <a:p>
            <a:r>
              <a:rPr lang="pt-BR" sz="1600"/>
              <a:t>"tipo" : "Novo",              </a:t>
            </a:r>
          </a:p>
          <a:p>
            <a:r>
              <a:rPr lang="pt-BR" sz="1600"/>
              <a:t>"</a:t>
            </a:r>
            <a:r>
              <a:rPr lang="pt-BR" sz="1600" err="1"/>
              <a:t>variavel</a:t>
            </a:r>
            <a:r>
              <a:rPr lang="pt-BR" sz="1600"/>
              <a:t>" : "CnCCrim1",             </a:t>
            </a:r>
          </a:p>
          <a:p>
            <a:r>
              <a:rPr lang="pt-BR" sz="1600"/>
              <a:t> "</a:t>
            </a:r>
            <a:r>
              <a:rPr lang="pt-BR" sz="1600" err="1"/>
              <a:t>dpj_movimento_variavel</a:t>
            </a:r>
            <a:r>
              <a:rPr lang="pt-BR" sz="1600"/>
              <a:t>" : "26",             </a:t>
            </a:r>
          </a:p>
          <a:p>
            <a:r>
              <a:rPr lang="pt-BR" sz="1600"/>
              <a:t> "</a:t>
            </a:r>
            <a:r>
              <a:rPr lang="pt-BR" sz="1600" err="1"/>
              <a:t>dpj_data_movimento</a:t>
            </a:r>
            <a:r>
              <a:rPr lang="pt-BR" sz="1600"/>
              <a:t>" : "2019-04-08T00:00:01",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EF2C847-6737-4EC3-86AC-22E1FC9B8CC4}"/>
              </a:ext>
            </a:extLst>
          </p:cNvPr>
          <p:cNvSpPr txBox="1"/>
          <p:nvPr/>
        </p:nvSpPr>
        <p:spPr>
          <a:xfrm>
            <a:off x="6096000" y="3756898"/>
            <a:ext cx="5803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"tipo" : "Baixado",              </a:t>
            </a:r>
          </a:p>
          <a:p>
            <a:r>
              <a:rPr lang="pt-BR"/>
              <a:t>"</a:t>
            </a:r>
            <a:r>
              <a:rPr lang="pt-BR" err="1"/>
              <a:t>variavel</a:t>
            </a:r>
            <a:r>
              <a:rPr lang="pt-BR"/>
              <a:t>" : "TBaixCCrim1",              "</a:t>
            </a:r>
            <a:r>
              <a:rPr lang="pt-BR" err="1"/>
              <a:t>dpj_movimento_variavel</a:t>
            </a:r>
            <a:r>
              <a:rPr lang="pt-BR"/>
              <a:t>" : "123",              "</a:t>
            </a:r>
            <a:r>
              <a:rPr lang="pt-BR" err="1"/>
              <a:t>dpj_data_movimento</a:t>
            </a:r>
            <a:r>
              <a:rPr lang="pt-BR"/>
              <a:t>" : "2019-12-05T16:08:47",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C9140CC5-0881-4F6E-91DE-56AF0BBACF54}"/>
              </a:ext>
            </a:extLst>
          </p:cNvPr>
          <p:cNvSpPr txBox="1"/>
          <p:nvPr/>
        </p:nvSpPr>
        <p:spPr>
          <a:xfrm>
            <a:off x="6302040" y="5018782"/>
            <a:ext cx="588996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/>
              <a:t>"movimentoNacional" : { </a:t>
            </a:r>
          </a:p>
          <a:p>
            <a:r>
              <a:rPr lang="pt-BR" sz="1400"/>
              <a:t> "</a:t>
            </a:r>
            <a:r>
              <a:rPr lang="pt-BR" sz="1400">
                <a:highlight>
                  <a:srgbClr val="FFFF00"/>
                </a:highlight>
              </a:rPr>
              <a:t>codigoNacional" : 123</a:t>
            </a:r>
            <a:r>
              <a:rPr lang="pt-BR" sz="1400"/>
              <a:t>,             </a:t>
            </a:r>
          </a:p>
          <a:p>
            <a:r>
              <a:rPr lang="pt-BR" sz="1400"/>
              <a:t>  "complemento" : [                  "7:destino:0:destino:7:destino:</a:t>
            </a:r>
            <a:r>
              <a:rPr lang="pt-BR" sz="1400">
                <a:highlight>
                  <a:srgbClr val="FFFF00"/>
                </a:highlight>
              </a:rPr>
              <a:t>18:motivo_da_remessa:38</a:t>
            </a:r>
            <a:r>
              <a:rPr lang="pt-BR" sz="1400"/>
              <a:t>:em grau de recurso:20:nome_do_juizo:2ª Vara Criminal e 2º Juizado Especial Criminal de Planaltina:7:destino:2º Grau"              </a:t>
            </a:r>
          </a:p>
          <a:p>
            <a:r>
              <a:rPr lang="pt-BR" sz="1400"/>
              <a:t>  ]              },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DB88C99C-95A7-4B77-B0B1-614BF9ACB9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09595"/>
            <a:ext cx="12192000" cy="773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409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443C87-B7E2-4222-BB85-8A7CE3B5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529" y="1270454"/>
            <a:ext cx="11566071" cy="227886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pt-BR" sz="3200" b="1" i="1"/>
              <a:t>Estrutura do Novo XSD e informações sobre envio de dados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pt-BR" sz="2200" b="1"/>
              <a:t>Novos Campos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pt-BR" sz="1800"/>
              <a:t>Identificação do Magistrado e Serventia nas Movimentações Processuais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pt-BR" sz="1800"/>
              <a:t>Nova forma de envio enviar dos Complementos Tabelados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pt-BR" sz="1800"/>
              <a:t>Inclusão da Sigla Tribunal e Grau no documento</a:t>
            </a:r>
            <a:endParaRPr lang="pt-BR" sz="220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3046CE6-D142-4004-8548-CDAF63F2AB9B}"/>
              </a:ext>
            </a:extLst>
          </p:cNvPr>
          <p:cNvSpPr txBox="1"/>
          <p:nvPr/>
        </p:nvSpPr>
        <p:spPr>
          <a:xfrm>
            <a:off x="312965" y="3224463"/>
            <a:ext cx="1156607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/>
              <a:t>&lt;movimento dataHora=”20150206110014″ identificadorMovimento=”4″ " </a:t>
            </a:r>
            <a:r>
              <a:rPr lang="pt-BR" sz="1600" err="1">
                <a:highlight>
                  <a:srgbClr val="00FF00"/>
                </a:highlight>
              </a:rPr>
              <a:t>responsavelMovimento</a:t>
            </a:r>
            <a:r>
              <a:rPr lang="pt-BR" sz="1600">
                <a:highlight>
                  <a:srgbClr val="00FF00"/>
                </a:highlight>
              </a:rPr>
              <a:t>=“11987654321" </a:t>
            </a:r>
            <a:r>
              <a:rPr lang="pt-BR" sz="1600" err="1">
                <a:highlight>
                  <a:srgbClr val="00FF00"/>
                </a:highlight>
              </a:rPr>
              <a:t>tipoResponsavelMovimento</a:t>
            </a:r>
            <a:r>
              <a:rPr lang="pt-BR" sz="1600">
                <a:highlight>
                  <a:srgbClr val="00FF00"/>
                </a:highlight>
              </a:rPr>
              <a:t>="1" </a:t>
            </a:r>
            <a:r>
              <a:rPr lang="pt-BR" sz="1600"/>
              <a:t>&gt;</a:t>
            </a:r>
          </a:p>
          <a:p>
            <a:endParaRPr lang="pt-BR" sz="1600"/>
          </a:p>
          <a:p>
            <a:r>
              <a:rPr lang="pt-BR" sz="1600"/>
              <a:t>&lt;movimentoNacional </a:t>
            </a:r>
            <a:r>
              <a:rPr lang="pt-BR" sz="1600">
                <a:highlight>
                  <a:srgbClr val="FFFF00"/>
                </a:highlight>
              </a:rPr>
              <a:t>codigoNacional=”123″&gt;</a:t>
            </a:r>
          </a:p>
          <a:p>
            <a:r>
              <a:rPr lang="pt-BR" sz="1600"/>
              <a:t>&lt;complemento&gt;</a:t>
            </a:r>
            <a:r>
              <a:rPr lang="pt-BR" sz="1600">
                <a:highlight>
                  <a:srgbClr val="FFFF00"/>
                </a:highlight>
              </a:rPr>
              <a:t>18:motivo_da_remessa:38</a:t>
            </a:r>
            <a:r>
              <a:rPr lang="pt-BR" sz="1600"/>
              <a:t>:em grau de recurso:7:destino:1ª Vara Cível &lt;/complemento&gt;</a:t>
            </a:r>
          </a:p>
          <a:p>
            <a:r>
              <a:rPr lang="pt-BR" sz="1600"/>
              <a:t>&lt;/movimentoNacional&gt;</a:t>
            </a:r>
          </a:p>
          <a:p>
            <a:endParaRPr lang="pt-BR" sz="1600"/>
          </a:p>
          <a:p>
            <a:r>
              <a:rPr lang="pt-BR" sz="1600"/>
              <a:t>&lt;complementoNacional </a:t>
            </a:r>
            <a:r>
              <a:rPr lang="pt-BR" sz="1600">
                <a:highlight>
                  <a:srgbClr val="00FF00"/>
                </a:highlight>
              </a:rPr>
              <a:t>codComplemento=”18″ descricaoComplemento=”motivo_da_remessa”</a:t>
            </a:r>
            <a:r>
              <a:rPr lang="pt-BR" sz="1600"/>
              <a:t>  </a:t>
            </a:r>
            <a:r>
              <a:rPr lang="pt-BR" sz="1600">
                <a:highlight>
                  <a:srgbClr val="00FF00"/>
                </a:highlight>
              </a:rPr>
              <a:t>codComplementoTabelado=”38″</a:t>
            </a:r>
            <a:r>
              <a:rPr lang="pt-BR" sz="1600"/>
              <a:t>/&gt;</a:t>
            </a:r>
          </a:p>
          <a:p>
            <a:endParaRPr lang="pt-BR" sz="1600"/>
          </a:p>
          <a:p>
            <a:r>
              <a:rPr lang="pt-BR" sz="1600"/>
              <a:t>&lt;</a:t>
            </a:r>
            <a:r>
              <a:rPr lang="pt-BR" sz="1600" err="1">
                <a:highlight>
                  <a:srgbClr val="00FF00"/>
                </a:highlight>
              </a:rPr>
              <a:t>magistradoProlator</a:t>
            </a:r>
            <a:r>
              <a:rPr lang="pt-BR" sz="1600">
                <a:highlight>
                  <a:srgbClr val="00FF00"/>
                </a:highlight>
              </a:rPr>
              <a:t>&gt;12345678911&lt;/ </a:t>
            </a:r>
            <a:r>
              <a:rPr lang="pt-BR" sz="1600" err="1">
                <a:highlight>
                  <a:srgbClr val="00FF00"/>
                </a:highlight>
              </a:rPr>
              <a:t>magistradoProlator</a:t>
            </a:r>
            <a:r>
              <a:rPr lang="pt-BR" sz="1600">
                <a:highlight>
                  <a:srgbClr val="00FF00"/>
                </a:highlight>
              </a:rPr>
              <a:t> </a:t>
            </a:r>
            <a:r>
              <a:rPr lang="pt-BR" sz="1600"/>
              <a:t>&gt; </a:t>
            </a:r>
          </a:p>
          <a:p>
            <a:endParaRPr lang="pt-BR" sz="1600"/>
          </a:p>
          <a:p>
            <a:r>
              <a:rPr lang="pt-BR" sz="1600"/>
              <a:t>&lt;</a:t>
            </a:r>
            <a:r>
              <a:rPr lang="pt-BR" sz="1600" err="1">
                <a:highlight>
                  <a:srgbClr val="00FF00"/>
                </a:highlight>
              </a:rPr>
              <a:t>orgaoJulgador</a:t>
            </a:r>
            <a:r>
              <a:rPr lang="pt-BR" sz="1600">
                <a:highlight>
                  <a:srgbClr val="00FF00"/>
                </a:highlight>
              </a:rPr>
              <a:t> </a:t>
            </a:r>
            <a:r>
              <a:rPr lang="pt-BR" sz="1600" err="1">
                <a:highlight>
                  <a:srgbClr val="00FF00"/>
                </a:highlight>
              </a:rPr>
              <a:t>codigoOrgao</a:t>
            </a:r>
            <a:r>
              <a:rPr lang="pt-BR" sz="1600">
                <a:highlight>
                  <a:srgbClr val="00FF00"/>
                </a:highlight>
              </a:rPr>
              <a:t>="67851</a:t>
            </a:r>
            <a:r>
              <a:rPr lang="pt-BR" sz="1600"/>
              <a:t>" </a:t>
            </a:r>
            <a:r>
              <a:rPr lang="pt-BR" sz="1600" err="1"/>
              <a:t>nomeOrgao</a:t>
            </a:r>
            <a:r>
              <a:rPr lang="pt-BR" sz="1600"/>
              <a:t>="VARA CRIMINAL E TRIBUNAL DO JÚRI DE ÁGUAS CLARAS" instancia="ORIG" </a:t>
            </a:r>
            <a:r>
              <a:rPr lang="pt-BR" sz="1600" err="1"/>
              <a:t>codigoMunicipioIBGE</a:t>
            </a:r>
            <a:r>
              <a:rPr lang="pt-BR" sz="1600"/>
              <a:t>=“5300108"/&gt;</a:t>
            </a:r>
          </a:p>
          <a:p>
            <a:r>
              <a:rPr lang="pt-BR" sz="1600"/>
              <a:t>&lt;/movimento&gt;</a:t>
            </a:r>
          </a:p>
        </p:txBody>
      </p:sp>
    </p:spTree>
    <p:extLst>
      <p:ext uri="{BB962C8B-B14F-4D97-AF65-F5344CB8AC3E}">
        <p14:creationId xmlns:p14="http://schemas.microsoft.com/office/powerpoint/2010/main" val="3986466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443C87-B7E2-4222-BB85-8A7CE3B5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529" y="1270454"/>
            <a:ext cx="11566071" cy="374671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pt-BR" sz="3200" b="1" i="1"/>
              <a:t>Estrutura do Novo XSD e informações sobre envio de dados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pt-BR" sz="2200"/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pt-BR" sz="2200" b="1"/>
              <a:t>Uso do Aplicativo Validador de </a:t>
            </a:r>
            <a:r>
              <a:rPr lang="pt-BR" sz="2200" b="1" err="1"/>
              <a:t>XMLs</a:t>
            </a:r>
            <a:r>
              <a:rPr lang="pt-BR" sz="2200" b="1"/>
              <a:t>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pt-BR" sz="1800"/>
              <a:t>Possibilidade de validar os arquivos XML antes de enviar ao CNJ;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pt-BR" sz="1800"/>
              <a:t>Reduz o tráfego de rede e processamento na recepção dos arquivos;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pt-BR" sz="1800"/>
              <a:t>Disponível em: </a:t>
            </a:r>
            <a:r>
              <a:rPr lang="pt-BR" sz="1800">
                <a:hlinkClick r:id="rId2"/>
              </a:rPr>
              <a:t>https://www.cnj.jus.br/pesquisas-judiciarias/premio-cnj-de-qualidade/</a:t>
            </a:r>
            <a:r>
              <a:rPr lang="pt-BR" sz="1800" err="1">
                <a:hlinkClick r:id="rId2"/>
              </a:rPr>
              <a:t>orientacoes</a:t>
            </a:r>
            <a:r>
              <a:rPr lang="pt-BR" sz="1800">
                <a:hlinkClick r:id="rId2"/>
              </a:rPr>
              <a:t>-para-envio-via-</a:t>
            </a:r>
            <a:r>
              <a:rPr lang="pt-BR" sz="1800" err="1">
                <a:hlinkClick r:id="rId2"/>
              </a:rPr>
              <a:t>servico</a:t>
            </a:r>
            <a:r>
              <a:rPr lang="pt-BR" sz="1800">
                <a:hlinkClick r:id="rId2"/>
              </a:rPr>
              <a:t>-</a:t>
            </a:r>
            <a:r>
              <a:rPr lang="pt-BR" sz="1800" err="1">
                <a:hlinkClick r:id="rId2"/>
              </a:rPr>
              <a:t>rest</a:t>
            </a:r>
            <a:r>
              <a:rPr lang="pt-BR" sz="1800">
                <a:hlinkClick r:id="rId2"/>
              </a:rPr>
              <a:t>/</a:t>
            </a:r>
            <a:r>
              <a:rPr lang="pt-BR" sz="1800"/>
              <a:t>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pt-BR" sz="1800"/>
              <a:t>Exemplo do Uso.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endParaRPr lang="pt-BR" sz="2200" b="1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endParaRPr lang="pt-BR" sz="220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6EDB424-1FB1-4963-89AC-7156FE798A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8308" y="3946358"/>
            <a:ext cx="7780442" cy="2633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9271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443C87-B7E2-4222-BB85-8A7CE3B5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529" y="1270454"/>
            <a:ext cx="11566071" cy="374671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pt-BR" sz="3200" b="1" i="1"/>
              <a:t>Estrutura do Novo XSD e informações sobre envio de dados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pt-BR" sz="220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pt-BR" sz="2200" b="1"/>
              <a:t>Fluxo de Envio</a:t>
            </a:r>
            <a:endParaRPr lang="pt-BR" sz="2200" b="1">
              <a:cs typeface="Calibri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pt-BR" sz="1800"/>
              <a:t>Cinco tipos de Status dos protocolos;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pt-BR" sz="1800"/>
              <a:t>Problemas com envios duplicados</a:t>
            </a:r>
            <a:endParaRPr lang="pt-BR" sz="1800">
              <a:cs typeface="Calibri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endParaRPr lang="pt-BR" sz="1800"/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endParaRPr lang="pt-BR" sz="2200" b="1"/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endParaRPr lang="pt-BR" sz="2200" b="1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endParaRPr lang="pt-BR" sz="2200"/>
          </a:p>
        </p:txBody>
      </p:sp>
      <p:pic>
        <p:nvPicPr>
          <p:cNvPr id="4" name="Imagem 4" descr="Tela de celular com publicação numa rede social&#10;&#10;Descrição gerada com alta confiança">
            <a:extLst>
              <a:ext uri="{FF2B5EF4-FFF2-40B4-BE49-F238E27FC236}">
                <a16:creationId xmlns:a16="http://schemas.microsoft.com/office/drawing/2014/main" id="{7BDEBFDB-781E-4211-B95A-31512D5875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2000" y="1796971"/>
            <a:ext cx="6197600" cy="4991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587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B58191E-55E2-4DEB-B071-FA7D0432E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3200" b="1" i="1"/>
              <a:t>Obrigado</a:t>
            </a:r>
          </a:p>
          <a:p>
            <a:pPr marL="0" indent="0" algn="ctr">
              <a:buNone/>
            </a:pPr>
            <a:r>
              <a:rPr lang="pt-BR" sz="3200" b="1" i="1"/>
              <a:t>Dúvidas</a:t>
            </a:r>
          </a:p>
          <a:p>
            <a:pPr marL="0" indent="0" algn="ctr">
              <a:buNone/>
            </a:pPr>
            <a:endParaRPr lang="pt-BR" sz="3200" b="1" i="1"/>
          </a:p>
          <a:p>
            <a:pPr marL="0" indent="0" algn="ctr">
              <a:buNone/>
            </a:pPr>
            <a:r>
              <a:rPr lang="pt-BR" sz="8000" b="1" i="1"/>
              <a:t>dpj@cnj.jus.br</a:t>
            </a:r>
          </a:p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436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49B0F472-CE16-466B-AA04-191A24A6E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8425"/>
            <a:ext cx="10515600" cy="49847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3200" b="1"/>
              <a:t>Utilização dos Painéis de Comparação e de Qualificação de dados e novo modelo XSD</a:t>
            </a:r>
          </a:p>
          <a:p>
            <a:pPr marL="0" indent="0" algn="just">
              <a:buNone/>
            </a:pPr>
            <a:endParaRPr lang="pt-BR" sz="2000"/>
          </a:p>
          <a:p>
            <a:pPr marL="514350" indent="-514350" algn="just">
              <a:buAutoNum type="arabicPeriod"/>
            </a:pPr>
            <a:r>
              <a:rPr lang="pt-BR" sz="4000"/>
              <a:t>Painel de Qualificação de Dados;</a:t>
            </a:r>
          </a:p>
          <a:p>
            <a:pPr marL="514350" indent="-514350" algn="just">
              <a:buAutoNum type="arabicPeriod"/>
            </a:pPr>
            <a:r>
              <a:rPr lang="pt-BR" sz="4000"/>
              <a:t>Painel de Comparação de Dados;</a:t>
            </a:r>
          </a:p>
          <a:p>
            <a:pPr marL="514350" indent="-514350" algn="just">
              <a:buAutoNum type="arabicPeriod"/>
            </a:pPr>
            <a:r>
              <a:rPr lang="pt-BR" sz="4000"/>
              <a:t>Estrutura do Novo XSD e informações sobre envio de dados.</a:t>
            </a:r>
          </a:p>
          <a:p>
            <a:pPr marL="0" indent="0">
              <a:buNone/>
            </a:pPr>
            <a:endParaRPr lang="pt-BR" sz="200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pt-BR" sz="2000"/>
          </a:p>
          <a:p>
            <a:pPr marL="0" indent="0">
              <a:buNone/>
            </a:pPr>
            <a:endParaRPr lang="pt-BR" sz="2000"/>
          </a:p>
        </p:txBody>
      </p:sp>
    </p:spTree>
    <p:extLst>
      <p:ext uri="{BB962C8B-B14F-4D97-AF65-F5344CB8AC3E}">
        <p14:creationId xmlns:p14="http://schemas.microsoft.com/office/powerpoint/2010/main" val="2117246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443C87-B7E2-4222-BB85-8A7CE3B5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1130524"/>
            <a:ext cx="11136085" cy="5041673"/>
          </a:xfrm>
        </p:spPr>
        <p:txBody>
          <a:bodyPr vert="horz" lIns="91440" tIns="45720" rIns="91440" bIns="45720" rtlCol="0" anchor="t"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t-BR" sz="12800" b="1" i="1"/>
              <a:t>Painel de Qualificação de Dados</a:t>
            </a:r>
          </a:p>
          <a:p>
            <a:pPr lvl="0">
              <a:lnSpc>
                <a:spcPct val="120000"/>
              </a:lnSpc>
            </a:pPr>
            <a:r>
              <a:rPr lang="pt-BR" sz="7200" b="1"/>
              <a:t>O que é?</a:t>
            </a:r>
            <a:endParaRPr lang="pt-BR" sz="7200"/>
          </a:p>
          <a:p>
            <a:pPr marL="457200" lvl="1" indent="0">
              <a:lnSpc>
                <a:spcPct val="120000"/>
              </a:lnSpc>
              <a:buNone/>
            </a:pPr>
            <a:r>
              <a:rPr lang="pt-BR" sz="7200"/>
              <a:t>Ferramenta de acompanhamento e validação dos dados judiciais enviados para o DataJud.</a:t>
            </a:r>
            <a:endParaRPr lang="pt-BR" sz="7200">
              <a:cs typeface="Calibri"/>
            </a:endParaRPr>
          </a:p>
          <a:p>
            <a:pPr lvl="0">
              <a:lnSpc>
                <a:spcPct val="120000"/>
              </a:lnSpc>
            </a:pPr>
            <a:r>
              <a:rPr lang="pt-BR" sz="7200" b="1"/>
              <a:t>Objetivos</a:t>
            </a:r>
            <a:endParaRPr lang="pt-BR" sz="7200" b="1">
              <a:cs typeface="Calibri"/>
            </a:endParaRPr>
          </a:p>
          <a:p>
            <a:pPr lvl="1">
              <a:lnSpc>
                <a:spcPct val="120000"/>
              </a:lnSpc>
            </a:pPr>
            <a:r>
              <a:rPr lang="pt-BR" sz="6800"/>
              <a:t>Identificação de inconsistências nos dados processuais;</a:t>
            </a:r>
            <a:endParaRPr lang="pt-BR" sz="6800">
              <a:cs typeface="Calibri"/>
            </a:endParaRPr>
          </a:p>
          <a:p>
            <a:pPr lvl="1">
              <a:lnSpc>
                <a:spcPct val="120000"/>
              </a:lnSpc>
            </a:pPr>
            <a:r>
              <a:rPr lang="pt-BR" sz="6800"/>
              <a:t>Melhoria na qualidade do dados (Prêmio CNJ de Qualidade);</a:t>
            </a:r>
            <a:endParaRPr lang="pt-BR" sz="6800">
              <a:cs typeface="Calibri"/>
            </a:endParaRPr>
          </a:p>
          <a:p>
            <a:pPr lvl="2">
              <a:lnSpc>
                <a:spcPct val="120000"/>
              </a:lnSpc>
            </a:pPr>
            <a:r>
              <a:rPr lang="pt-BR" sz="6400"/>
              <a:t>Fonte de dados para as pesquisas judiciárias.</a:t>
            </a:r>
            <a:endParaRPr lang="pt-BR" sz="6000"/>
          </a:p>
          <a:p>
            <a:pPr>
              <a:lnSpc>
                <a:spcPct val="120000"/>
              </a:lnSpc>
            </a:pPr>
            <a:endParaRPr lang="pt-BR" sz="7200" b="1">
              <a:cs typeface="Calibri" panose="020F0502020204030204"/>
            </a:endParaRPr>
          </a:p>
          <a:p>
            <a:pPr lvl="0">
              <a:lnSpc>
                <a:spcPct val="120000"/>
              </a:lnSpc>
            </a:pPr>
            <a:endParaRPr lang="pt-BR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35419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443C87-B7E2-4222-BB85-8A7CE3B5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1130524"/>
            <a:ext cx="11136085" cy="5041673"/>
          </a:xfrm>
        </p:spPr>
        <p:txBody>
          <a:bodyPr vert="horz" lIns="91440" tIns="45720" rIns="91440" bIns="45720" rtlCol="0" anchor="t">
            <a:normAutofit fontScale="3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t-BR" sz="12800" b="1" i="1"/>
              <a:t>Painel de Qualificação de Dados</a:t>
            </a:r>
          </a:p>
          <a:p>
            <a:pPr lvl="0">
              <a:lnSpc>
                <a:spcPct val="120000"/>
              </a:lnSpc>
            </a:pPr>
            <a:r>
              <a:rPr lang="pt-BR" sz="7200" b="1"/>
              <a:t>Dados Processuais</a:t>
            </a:r>
            <a:endParaRPr lang="pt-BR" sz="7200" b="1">
              <a:cs typeface="Calibri"/>
            </a:endParaRPr>
          </a:p>
          <a:p>
            <a:pPr lvl="1">
              <a:lnSpc>
                <a:spcPct val="120000"/>
              </a:lnSpc>
            </a:pPr>
            <a:r>
              <a:rPr lang="pt-BR" sz="6800"/>
              <a:t>Cabeçalho Processual</a:t>
            </a:r>
            <a:endParaRPr lang="pt-BR" sz="6800">
              <a:cs typeface="Calibri"/>
            </a:endParaRPr>
          </a:p>
          <a:p>
            <a:pPr lvl="1">
              <a:lnSpc>
                <a:spcPct val="120000"/>
              </a:lnSpc>
            </a:pPr>
            <a:r>
              <a:rPr lang="pt-BR" sz="6800"/>
              <a:t>Movimentação Processual</a:t>
            </a:r>
            <a:endParaRPr lang="pt-BR" sz="6800">
              <a:cs typeface="Calibri"/>
            </a:endParaRPr>
          </a:p>
          <a:p>
            <a:pPr lvl="1">
              <a:lnSpc>
                <a:spcPct val="120000"/>
              </a:lnSpc>
            </a:pPr>
            <a:r>
              <a:rPr lang="pt-BR" sz="6800"/>
              <a:t>Polos (Partes)</a:t>
            </a:r>
            <a:endParaRPr lang="pt-BR" sz="6800">
              <a:cs typeface="Calibri"/>
            </a:endParaRPr>
          </a:p>
          <a:p>
            <a:pPr lvl="0">
              <a:lnSpc>
                <a:spcPct val="120000"/>
              </a:lnSpc>
            </a:pPr>
            <a:r>
              <a:rPr lang="pt-BR" sz="7200" b="1"/>
              <a:t>Identificação do Processo no DATAJUD</a:t>
            </a:r>
            <a:endParaRPr lang="pt-BR" sz="7200" b="1">
              <a:cs typeface="Calibri"/>
            </a:endParaRPr>
          </a:p>
          <a:p>
            <a:pPr lvl="1">
              <a:lnSpc>
                <a:spcPct val="120000"/>
              </a:lnSpc>
            </a:pPr>
            <a:r>
              <a:rPr lang="pt-BR" sz="6800"/>
              <a:t>Sigla Tribunal + Grau + Classe Processual + Número do Processo</a:t>
            </a:r>
            <a:endParaRPr lang="pt-BR" sz="6800">
              <a:cs typeface="Calibri"/>
            </a:endParaRPr>
          </a:p>
          <a:p>
            <a:pPr lvl="1">
              <a:lnSpc>
                <a:spcPct val="120000"/>
              </a:lnSpc>
            </a:pPr>
            <a:endParaRPr lang="pt-BR" sz="6800" b="1">
              <a:ea typeface="+mn-lt"/>
              <a:cs typeface="+mn-lt"/>
            </a:endParaRPr>
          </a:p>
          <a:p>
            <a:pPr>
              <a:lnSpc>
                <a:spcPct val="120000"/>
              </a:lnSpc>
            </a:pPr>
            <a:r>
              <a:rPr lang="pt-BR" sz="7200" b="1">
                <a:ea typeface="+mn-lt"/>
                <a:cs typeface="+mn-lt"/>
              </a:rPr>
              <a:t>Identificação de Registro Processual no DATAJUD</a:t>
            </a:r>
            <a:endParaRPr lang="en-US" sz="7200">
              <a:ea typeface="+mn-lt"/>
              <a:cs typeface="+mn-lt"/>
            </a:endParaRPr>
          </a:p>
          <a:p>
            <a:pPr lvl="1">
              <a:lnSpc>
                <a:spcPct val="120000"/>
              </a:lnSpc>
            </a:pPr>
            <a:r>
              <a:rPr lang="pt-BR" sz="7200">
                <a:ea typeface="+mn-lt"/>
                <a:cs typeface="+mn-lt"/>
              </a:rPr>
              <a:t>Sigla Tribunal + Classe Processual + Grau +  Órgão Julgador + Número do Processo</a:t>
            </a:r>
            <a:endParaRPr lang="pt-BR"/>
          </a:p>
          <a:p>
            <a:pPr marL="1828800" lvl="4" indent="0">
              <a:lnSpc>
                <a:spcPct val="120000"/>
              </a:lnSpc>
              <a:buNone/>
            </a:pPr>
            <a:r>
              <a:rPr lang="pt-BR" sz="7000">
                <a:ea typeface="+mn-lt"/>
                <a:cs typeface="+mn-lt"/>
              </a:rPr>
              <a:t>  </a:t>
            </a:r>
            <a:r>
              <a:rPr lang="pt-BR" sz="7000" b="1">
                <a:ea typeface="+mn-lt"/>
                <a:cs typeface="+mn-lt"/>
              </a:rPr>
              <a:t> TRF1_1116_G1_12410_00001234520174013904</a:t>
            </a:r>
            <a:endParaRPr lang="pt-BR" b="1"/>
          </a:p>
        </p:txBody>
      </p:sp>
    </p:spTree>
    <p:extLst>
      <p:ext uri="{BB962C8B-B14F-4D97-AF65-F5344CB8AC3E}">
        <p14:creationId xmlns:p14="http://schemas.microsoft.com/office/powerpoint/2010/main" val="377162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443C87-B7E2-4222-BB85-8A7CE3B5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1130524"/>
            <a:ext cx="11136085" cy="5041673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t-BR" sz="12800" b="1" i="1"/>
              <a:t>Painel de Qualificação de Dados</a:t>
            </a:r>
          </a:p>
          <a:p>
            <a:pPr lvl="0">
              <a:lnSpc>
                <a:spcPct val="120000"/>
              </a:lnSpc>
            </a:pPr>
            <a:r>
              <a:rPr lang="pt-BR" sz="7200" b="1"/>
              <a:t>Melhorias</a:t>
            </a:r>
          </a:p>
          <a:p>
            <a:pPr lvl="1">
              <a:lnSpc>
                <a:spcPct val="120000"/>
              </a:lnSpc>
            </a:pPr>
            <a:r>
              <a:rPr lang="pt-BR" sz="6800" b="1"/>
              <a:t>Setembro-2019</a:t>
            </a:r>
            <a:endParaRPr lang="pt-BR" sz="6800"/>
          </a:p>
          <a:p>
            <a:pPr marL="914400" lvl="2" indent="0">
              <a:lnSpc>
                <a:spcPct val="120000"/>
              </a:lnSpc>
              <a:buNone/>
            </a:pPr>
            <a:r>
              <a:rPr lang="pt-BR" sz="6800"/>
              <a:t>Qualificação de Classe / Assunto / Movimento / órgão Julgador</a:t>
            </a:r>
          </a:p>
          <a:p>
            <a:pPr lvl="1">
              <a:lnSpc>
                <a:spcPct val="120000"/>
              </a:lnSpc>
            </a:pPr>
            <a:r>
              <a:rPr lang="pt-BR" sz="6800" b="1"/>
              <a:t>Junho-2020</a:t>
            </a:r>
          </a:p>
          <a:p>
            <a:pPr lvl="2">
              <a:lnSpc>
                <a:spcPct val="120000"/>
              </a:lnSpc>
            </a:pPr>
            <a:r>
              <a:rPr lang="pt-BR" sz="6400"/>
              <a:t>Nova infraestrutura de TI (Maior Performance)</a:t>
            </a:r>
          </a:p>
          <a:p>
            <a:pPr lvl="2">
              <a:lnSpc>
                <a:spcPct val="120000"/>
              </a:lnSpc>
            </a:pPr>
            <a:r>
              <a:rPr lang="pt-BR" sz="6400"/>
              <a:t>Novas Qualificações (Movimento Complemento Tabelado, Hierarquias Classe/Assunto/Movimento, Dados das Partes)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pt-BR" sz="7200"/>
          </a:p>
          <a:p>
            <a:pPr lvl="0">
              <a:lnSpc>
                <a:spcPct val="120000"/>
              </a:lnSpc>
            </a:pPr>
            <a:endParaRPr lang="pt-BR" sz="7200" b="1"/>
          </a:p>
          <a:p>
            <a:pPr>
              <a:lnSpc>
                <a:spcPct val="120000"/>
              </a:lnSpc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6992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443C87-B7E2-4222-BB85-8A7CE3B5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1130524"/>
            <a:ext cx="11136085" cy="113271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t-BR" sz="6000" b="1" i="1"/>
              <a:t>Painel de Qualificação de Dados</a:t>
            </a:r>
            <a:endParaRPr lang="pt-BR" sz="6000" b="1">
              <a:cs typeface="Calibri"/>
            </a:endParaRPr>
          </a:p>
        </p:txBody>
      </p:sp>
      <p:pic>
        <p:nvPicPr>
          <p:cNvPr id="4" name="Imagem 4">
            <a:extLst>
              <a:ext uri="{FF2B5EF4-FFF2-40B4-BE49-F238E27FC236}">
                <a16:creationId xmlns:a16="http://schemas.microsoft.com/office/drawing/2014/main" id="{B5E57038-E9E2-4DD8-9E3F-6CFD72523C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39" y="4716379"/>
            <a:ext cx="3564576" cy="2076409"/>
          </a:xfrm>
          <a:prstGeom prst="rect">
            <a:avLst/>
          </a:prstGeom>
        </p:spPr>
      </p:pic>
      <p:pic>
        <p:nvPicPr>
          <p:cNvPr id="5" name="Imagem 5" descr="Tela de celular com texto preto sobre fundo branco&#10;&#10;Descrição gerada com alta confiança">
            <a:extLst>
              <a:ext uri="{FF2B5EF4-FFF2-40B4-BE49-F238E27FC236}">
                <a16:creationId xmlns:a16="http://schemas.microsoft.com/office/drawing/2014/main" id="{DBC68ED7-93F7-464E-928B-B6B4D0D4A4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192" y="2514697"/>
            <a:ext cx="3317174" cy="2066113"/>
          </a:xfrm>
          <a:prstGeom prst="rect">
            <a:avLst/>
          </a:prstGeom>
        </p:spPr>
      </p:pic>
      <p:pic>
        <p:nvPicPr>
          <p:cNvPr id="6" name="Imagem 6" descr="Tela de celular com texto preto sobre fundo branco&#10;&#10;Descrição gerada com alta confiança">
            <a:extLst>
              <a:ext uri="{FF2B5EF4-FFF2-40B4-BE49-F238E27FC236}">
                <a16:creationId xmlns:a16="http://schemas.microsoft.com/office/drawing/2014/main" id="{909606C8-3F1F-4DB5-A8D5-1A6CA22CD4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36869" y="2188925"/>
            <a:ext cx="3851563" cy="2311916"/>
          </a:xfrm>
          <a:prstGeom prst="rect">
            <a:avLst/>
          </a:prstGeom>
        </p:spPr>
      </p:pic>
      <p:pic>
        <p:nvPicPr>
          <p:cNvPr id="7" name="Imagem 7">
            <a:extLst>
              <a:ext uri="{FF2B5EF4-FFF2-40B4-BE49-F238E27FC236}">
                <a16:creationId xmlns:a16="http://schemas.microsoft.com/office/drawing/2014/main" id="{EC959949-C38F-4AAB-88DE-2D597AB200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12919" y="4534196"/>
            <a:ext cx="2852057" cy="1886595"/>
          </a:xfrm>
          <a:prstGeom prst="rect">
            <a:avLst/>
          </a:prstGeom>
        </p:spPr>
      </p:pic>
      <p:pic>
        <p:nvPicPr>
          <p:cNvPr id="8" name="Imagem 8" descr="Uma imagem contendo cd&#10;&#10;Descrição gerada com muito alta confiança">
            <a:extLst>
              <a:ext uri="{FF2B5EF4-FFF2-40B4-BE49-F238E27FC236}">
                <a16:creationId xmlns:a16="http://schemas.microsoft.com/office/drawing/2014/main" id="{AC4C21BE-E17D-4909-9D75-DDE72FBBAFC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41128" y="2897981"/>
            <a:ext cx="4732316" cy="2922504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0B4C21DD-0A44-40DD-97AB-8210D7B51EE8}"/>
              </a:ext>
            </a:extLst>
          </p:cNvPr>
          <p:cNvSpPr txBox="1"/>
          <p:nvPr/>
        </p:nvSpPr>
        <p:spPr>
          <a:xfrm>
            <a:off x="8128659" y="2567048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BR"/>
              <a:t>Complementos Tabelados</a:t>
            </a:r>
            <a:br>
              <a:rPr lang="pt-BR"/>
            </a:br>
            <a:r>
              <a:rPr lang="pt-BR" b="1">
                <a:cs typeface="Calibri"/>
              </a:rPr>
              <a:t>68% Inválidos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4C7A57C0-509A-4827-B37F-2DDA9463F61D}"/>
              </a:ext>
            </a:extLst>
          </p:cNvPr>
          <p:cNvSpPr txBox="1"/>
          <p:nvPr/>
        </p:nvSpPr>
        <p:spPr>
          <a:xfrm>
            <a:off x="-1608" y="4530806"/>
            <a:ext cx="1951512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/>
              <a:t>Classe Processual </a:t>
            </a:r>
          </a:p>
          <a:p>
            <a:r>
              <a:rPr lang="pt-BR">
                <a:cs typeface="Calibri"/>
              </a:rPr>
              <a:t>99% Válida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60EEB168-EBA8-4C5D-A0B1-403A8A5FFC60}"/>
              </a:ext>
            </a:extLst>
          </p:cNvPr>
          <p:cNvSpPr txBox="1"/>
          <p:nvPr/>
        </p:nvSpPr>
        <p:spPr>
          <a:xfrm>
            <a:off x="57768" y="2610961"/>
            <a:ext cx="1951512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/>
              <a:t>Assuntos</a:t>
            </a:r>
          </a:p>
          <a:p>
            <a:r>
              <a:rPr lang="pt-BR">
                <a:cs typeface="Calibri"/>
              </a:rPr>
              <a:t>99% Válidos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F7243FF2-7EB0-4B44-845F-7D6411C881EA}"/>
              </a:ext>
            </a:extLst>
          </p:cNvPr>
          <p:cNvSpPr txBox="1"/>
          <p:nvPr/>
        </p:nvSpPr>
        <p:spPr>
          <a:xfrm>
            <a:off x="3630261" y="2363558"/>
            <a:ext cx="1951512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/>
              <a:t>Órgão Julgador</a:t>
            </a:r>
          </a:p>
          <a:p>
            <a:r>
              <a:rPr lang="pt-BR">
                <a:cs typeface="Calibri"/>
              </a:rPr>
              <a:t>91% Válidos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DD51035F-53E6-48CA-888F-5A2C17DB850D}"/>
              </a:ext>
            </a:extLst>
          </p:cNvPr>
          <p:cNvSpPr txBox="1"/>
          <p:nvPr/>
        </p:nvSpPr>
        <p:spPr>
          <a:xfrm>
            <a:off x="3392755" y="4392260"/>
            <a:ext cx="255517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/>
              <a:t>Movimentos Nacionas</a:t>
            </a:r>
          </a:p>
          <a:p>
            <a:r>
              <a:rPr lang="pt-BR">
                <a:cs typeface="Calibri"/>
              </a:rPr>
              <a:t>87% Válidos</a:t>
            </a:r>
          </a:p>
        </p:txBody>
      </p:sp>
    </p:spTree>
    <p:extLst>
      <p:ext uri="{BB962C8B-B14F-4D97-AF65-F5344CB8AC3E}">
        <p14:creationId xmlns:p14="http://schemas.microsoft.com/office/powerpoint/2010/main" val="3050332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443C87-B7E2-4222-BB85-8A7CE3B5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1130524"/>
            <a:ext cx="11136085" cy="113271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t-BR" sz="6000" b="1" i="1"/>
              <a:t>Painel de Qualificação de Dados</a:t>
            </a:r>
            <a:endParaRPr lang="pt-BR" sz="6000" b="1">
              <a:cs typeface="Calibri"/>
            </a:endParaRPr>
          </a:p>
        </p:txBody>
      </p:sp>
      <p:pic>
        <p:nvPicPr>
          <p:cNvPr id="2" name="Imagem 3" descr="Tela de celular com texto preto sobre fundo branco&#10;&#10;Descrição gerada com alta confiança">
            <a:extLst>
              <a:ext uri="{FF2B5EF4-FFF2-40B4-BE49-F238E27FC236}">
                <a16:creationId xmlns:a16="http://schemas.microsoft.com/office/drawing/2014/main" id="{81BCEDD9-2A0A-4898-AFD6-3C66D92287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297" y="2223448"/>
            <a:ext cx="11511148" cy="4588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557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443C87-B7E2-4222-BB85-8A7CE3B5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1130524"/>
            <a:ext cx="11136085" cy="5041673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t-BR" sz="6000" b="1" i="1"/>
              <a:t>Painel de Qualificação de Dados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BR" sz="5400" b="1" i="1"/>
              <a:t>Acesso: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BR" sz="7000" b="1" i="1"/>
              <a:t>painel-qualificacao.cnj.jus.br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pt-BR" sz="7200"/>
          </a:p>
          <a:p>
            <a:pPr lvl="0">
              <a:lnSpc>
                <a:spcPct val="120000"/>
              </a:lnSpc>
            </a:pPr>
            <a:endParaRPr lang="pt-BR" sz="7200" b="1"/>
          </a:p>
          <a:p>
            <a:pPr>
              <a:lnSpc>
                <a:spcPct val="120000"/>
              </a:lnSpc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0217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443C87-B7E2-4222-BB85-8A7CE3B5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292569"/>
            <a:ext cx="12020659" cy="537855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t-BR" sz="3600" b="1" i="1"/>
              <a:t>Painel de Qualificação de Dados</a:t>
            </a:r>
          </a:p>
          <a:p>
            <a:pPr lvl="1">
              <a:lnSpc>
                <a:spcPct val="120000"/>
              </a:lnSpc>
            </a:pPr>
            <a:r>
              <a:rPr lang="pt-BR" sz="2500" b="1"/>
              <a:t>Exemplos de Utilização</a:t>
            </a:r>
            <a:endParaRPr lang="pt-BR" sz="2500" b="1">
              <a:cs typeface="Calibri"/>
            </a:endParaRPr>
          </a:p>
          <a:p>
            <a:pPr lvl="1">
              <a:lnSpc>
                <a:spcPct val="120000"/>
              </a:lnSpc>
            </a:pPr>
            <a:r>
              <a:rPr lang="pt-BR" sz="2500"/>
              <a:t>Inconsistências de Código do Órgão Julgador</a:t>
            </a:r>
            <a:endParaRPr lang="pt-BR" sz="2500">
              <a:cs typeface="Calibri"/>
            </a:endParaRPr>
          </a:p>
          <a:p>
            <a:pPr lvl="2">
              <a:lnSpc>
                <a:spcPct val="120000"/>
              </a:lnSpc>
            </a:pPr>
            <a:r>
              <a:rPr lang="pt-BR" sz="2200"/>
              <a:t>TRT10_1009_G2_</a:t>
            </a:r>
            <a:r>
              <a:rPr lang="pt-BR" sz="2200" b="1">
                <a:solidFill>
                  <a:srgbClr val="FF0000"/>
                </a:solidFill>
              </a:rPr>
              <a:t>CODIGO_INEXISTENTE</a:t>
            </a:r>
            <a:r>
              <a:rPr lang="pt-BR" sz="2200"/>
              <a:t>_00027840920165100802</a:t>
            </a:r>
            <a:endParaRPr lang="pt-BR" sz="2200">
              <a:cs typeface="Calibri"/>
            </a:endParaRPr>
          </a:p>
          <a:p>
            <a:pPr lvl="2">
              <a:lnSpc>
                <a:spcPct val="120000"/>
              </a:lnSpc>
            </a:pPr>
            <a:r>
              <a:rPr lang="pt-BR" sz="2200"/>
              <a:t>TRT9_258_G2_</a:t>
            </a:r>
            <a:r>
              <a:rPr lang="pt-BR" sz="2200" b="1">
                <a:solidFill>
                  <a:srgbClr val="FF0000"/>
                </a:solidFill>
              </a:rPr>
              <a:t>0</a:t>
            </a:r>
            <a:r>
              <a:rPr lang="pt-BR" sz="2200"/>
              <a:t>_00101904720125090124</a:t>
            </a:r>
            <a:endParaRPr lang="pt-BR" sz="2200">
              <a:cs typeface="Calibri"/>
            </a:endParaRPr>
          </a:p>
          <a:p>
            <a:pPr lvl="1">
              <a:lnSpc>
                <a:spcPct val="120000"/>
              </a:lnSpc>
            </a:pPr>
            <a:endParaRPr lang="pt-BR" sz="2200">
              <a:ea typeface="+mn-lt"/>
              <a:cs typeface="+mn-lt"/>
            </a:endParaRPr>
          </a:p>
          <a:p>
            <a:pPr lvl="2">
              <a:lnSpc>
                <a:spcPct val="120000"/>
              </a:lnSpc>
            </a:pPr>
            <a:endParaRPr lang="pt-BR" sz="2200">
              <a:cs typeface="Calibri"/>
            </a:endParaRPr>
          </a:p>
          <a:p>
            <a:pPr marL="457200" lvl="1" indent="0">
              <a:lnSpc>
                <a:spcPct val="120000"/>
              </a:lnSpc>
              <a:buNone/>
            </a:pPr>
            <a:endParaRPr lang="pt-BR" sz="7200">
              <a:cs typeface="Calibri"/>
            </a:endParaRPr>
          </a:p>
          <a:p>
            <a:pPr>
              <a:lnSpc>
                <a:spcPct val="120000"/>
              </a:lnSpc>
            </a:pPr>
            <a:endParaRPr lang="pt-BR" sz="7200" b="1">
              <a:cs typeface="Calibri" panose="020F0502020204030204"/>
            </a:endParaRPr>
          </a:p>
          <a:p>
            <a:pPr>
              <a:lnSpc>
                <a:spcPct val="120000"/>
              </a:lnSpc>
            </a:pPr>
            <a:endParaRPr lang="pt-BR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477925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27B118EC56054595CB1C916558B747" ma:contentTypeVersion="8" ma:contentTypeDescription="Create a new document." ma:contentTypeScope="" ma:versionID="082f9a444941bf70ab1626f29acd6781">
  <xsd:schema xmlns:xsd="http://www.w3.org/2001/XMLSchema" xmlns:xs="http://www.w3.org/2001/XMLSchema" xmlns:p="http://schemas.microsoft.com/office/2006/metadata/properties" xmlns:ns2="eecbe016-cca1-4169-84c3-5b40b12e338e" xmlns:ns3="f7a80099-c4ab-4884-9efb-5a0ef6c969a1" targetNamespace="http://schemas.microsoft.com/office/2006/metadata/properties" ma:root="true" ma:fieldsID="d37c5ee1c2bdeb1865b99a31ac589331" ns2:_="" ns3:_="">
    <xsd:import namespace="eecbe016-cca1-4169-84c3-5b40b12e338e"/>
    <xsd:import namespace="f7a80099-c4ab-4884-9efb-5a0ef6c969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cbe016-cca1-4169-84c3-5b40b12e33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a80099-c4ab-4884-9efb-5a0ef6c969a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187093-1F20-4068-BCC0-5951F239B5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103057-27FC-4DEF-9878-CA1B5D4F8B8B}">
  <ds:schemaRefs>
    <ds:schemaRef ds:uri="eecbe016-cca1-4169-84c3-5b40b12e338e"/>
    <ds:schemaRef ds:uri="f7a80099-c4ab-4884-9efb-5a0ef6c969a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C2ECB2C-99D0-4CDE-A5C6-D920FFEC01D2}">
  <ds:schemaRefs>
    <ds:schemaRef ds:uri="eecbe016-cca1-4169-84c3-5b40b12e338e"/>
    <ds:schemaRef ds:uri="f7a80099-c4ab-4884-9efb-5a0ef6c969a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17</Slides>
  <Notes>3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Tema do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CNJ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Administrador</dc:creator>
  <cp:revision>1</cp:revision>
  <dcterms:created xsi:type="dcterms:W3CDTF">2020-05-11T12:48:57Z</dcterms:created>
  <dcterms:modified xsi:type="dcterms:W3CDTF">2020-06-10T00:41:25Z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0x0101003327B118EC56054595CB1C916558B747</vt:lpwstr>
  </property>
</Properties>
</file>