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F9EF88-8934-42B2-B94E-569BC572D49B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0CC0BB3-0757-44CD-8BB3-273ACD359AD1}">
      <dgm:prSet phldrT="[Texto]"/>
      <dgm:spPr/>
      <dgm:t>
        <a:bodyPr/>
        <a:lstStyle/>
        <a:p>
          <a:r>
            <a:rPr lang="pt-BR" dirty="0" smtClean="0"/>
            <a:t>Dados</a:t>
          </a:r>
          <a:endParaRPr lang="pt-BR" dirty="0"/>
        </a:p>
      </dgm:t>
    </dgm:pt>
    <dgm:pt modelId="{5787AB8E-5A8E-4F9D-B03B-5643EC51C49B}" type="parTrans" cxnId="{F2F899C2-D61F-4C3F-8F14-1E6F9E458AE2}">
      <dgm:prSet/>
      <dgm:spPr/>
      <dgm:t>
        <a:bodyPr/>
        <a:lstStyle/>
        <a:p>
          <a:endParaRPr lang="pt-BR"/>
        </a:p>
      </dgm:t>
    </dgm:pt>
    <dgm:pt modelId="{1CB8C2C1-C9F1-4D8A-AE63-B4B2320D99F1}" type="sibTrans" cxnId="{F2F899C2-D61F-4C3F-8F14-1E6F9E458AE2}">
      <dgm:prSet/>
      <dgm:spPr/>
      <dgm:t>
        <a:bodyPr/>
        <a:lstStyle/>
        <a:p>
          <a:endParaRPr lang="pt-BR"/>
        </a:p>
      </dgm:t>
    </dgm:pt>
    <dgm:pt modelId="{3ADD6557-D4C3-43DC-A4AE-C3E7B62C6F90}">
      <dgm:prSet phldrT="[Texto]"/>
      <dgm:spPr/>
      <dgm:t>
        <a:bodyPr/>
        <a:lstStyle/>
        <a:p>
          <a:r>
            <a:rPr lang="pt-BR" dirty="0" smtClean="0"/>
            <a:t>Criar um </a:t>
          </a:r>
          <a:r>
            <a:rPr lang="pt-BR" dirty="0" err="1" smtClean="0"/>
            <a:t>dataset</a:t>
          </a:r>
          <a:endParaRPr lang="pt-BR" dirty="0"/>
        </a:p>
      </dgm:t>
    </dgm:pt>
    <dgm:pt modelId="{D3D6C0A6-4B40-431E-83AE-2CE46F6CEA74}" type="parTrans" cxnId="{040C8C0F-7CAA-4698-970D-EE3C6BEA5331}">
      <dgm:prSet/>
      <dgm:spPr/>
      <dgm:t>
        <a:bodyPr/>
        <a:lstStyle/>
        <a:p>
          <a:endParaRPr lang="pt-BR"/>
        </a:p>
      </dgm:t>
    </dgm:pt>
    <dgm:pt modelId="{05F5412F-45FE-4513-95C3-8CF0A781F110}" type="sibTrans" cxnId="{040C8C0F-7CAA-4698-970D-EE3C6BEA5331}">
      <dgm:prSet/>
      <dgm:spPr/>
      <dgm:t>
        <a:bodyPr/>
        <a:lstStyle/>
        <a:p>
          <a:endParaRPr lang="pt-BR"/>
        </a:p>
      </dgm:t>
    </dgm:pt>
    <dgm:pt modelId="{1AA2306F-76A6-4FBB-858F-95203708E83A}">
      <dgm:prSet phldrT="[Texto]"/>
      <dgm:spPr/>
      <dgm:t>
        <a:bodyPr/>
        <a:lstStyle/>
        <a:p>
          <a:r>
            <a:rPr lang="pt-BR" dirty="0" smtClean="0"/>
            <a:t>Processamento</a:t>
          </a:r>
          <a:endParaRPr lang="pt-BR" dirty="0"/>
        </a:p>
      </dgm:t>
    </dgm:pt>
    <dgm:pt modelId="{A95CCC05-23CC-4367-B29B-0442AC87D037}" type="parTrans" cxnId="{76C94D58-434B-4029-9142-90CB51DF1458}">
      <dgm:prSet/>
      <dgm:spPr/>
      <dgm:t>
        <a:bodyPr/>
        <a:lstStyle/>
        <a:p>
          <a:endParaRPr lang="pt-BR"/>
        </a:p>
      </dgm:t>
    </dgm:pt>
    <dgm:pt modelId="{E1862BD0-C073-47B1-B9D3-F9343B6A6A16}" type="sibTrans" cxnId="{76C94D58-434B-4029-9142-90CB51DF1458}">
      <dgm:prSet/>
      <dgm:spPr/>
      <dgm:t>
        <a:bodyPr/>
        <a:lstStyle/>
        <a:p>
          <a:endParaRPr lang="pt-BR"/>
        </a:p>
      </dgm:t>
    </dgm:pt>
    <dgm:pt modelId="{ED16B71F-4F78-4755-8F1E-2AE242A37FFA}">
      <dgm:prSet phldrT="[Texto]"/>
      <dgm:spPr/>
      <dgm:t>
        <a:bodyPr/>
        <a:lstStyle/>
        <a:p>
          <a:r>
            <a:rPr lang="pt-BR" dirty="0" smtClean="0"/>
            <a:t>Distribuição</a:t>
          </a:r>
          <a:endParaRPr lang="pt-BR" dirty="0"/>
        </a:p>
      </dgm:t>
    </dgm:pt>
    <dgm:pt modelId="{C7C8573A-16CE-417E-87B1-1B3A07B4980A}" type="parTrans" cxnId="{48A58FFE-3B72-48C3-BF4C-FF523B655B77}">
      <dgm:prSet/>
      <dgm:spPr/>
      <dgm:t>
        <a:bodyPr/>
        <a:lstStyle/>
        <a:p>
          <a:endParaRPr lang="pt-BR"/>
        </a:p>
      </dgm:t>
    </dgm:pt>
    <dgm:pt modelId="{CCD7F535-288F-41DB-A074-CBA1149179AC}" type="sibTrans" cxnId="{48A58FFE-3B72-48C3-BF4C-FF523B655B77}">
      <dgm:prSet/>
      <dgm:spPr/>
      <dgm:t>
        <a:bodyPr/>
        <a:lstStyle/>
        <a:p>
          <a:endParaRPr lang="pt-BR"/>
        </a:p>
      </dgm:t>
    </dgm:pt>
    <dgm:pt modelId="{FE75E3AC-0151-482A-972B-83E9528E2D10}">
      <dgm:prSet phldrT="[Texto]"/>
      <dgm:spPr/>
      <dgm:t>
        <a:bodyPr/>
        <a:lstStyle/>
        <a:p>
          <a:r>
            <a:rPr lang="pt-BR" dirty="0" smtClean="0"/>
            <a:t>Serviços</a:t>
          </a:r>
          <a:endParaRPr lang="pt-BR" dirty="0"/>
        </a:p>
      </dgm:t>
    </dgm:pt>
    <dgm:pt modelId="{345B7EF5-CC92-49ED-A621-F87204868533}" type="parTrans" cxnId="{403C2B48-E426-4C42-BCD7-1DC692F9DDB7}">
      <dgm:prSet/>
      <dgm:spPr/>
      <dgm:t>
        <a:bodyPr/>
        <a:lstStyle/>
        <a:p>
          <a:endParaRPr lang="pt-BR"/>
        </a:p>
      </dgm:t>
    </dgm:pt>
    <dgm:pt modelId="{6EF5765D-41D3-41FA-87FF-CB414648FFE9}" type="sibTrans" cxnId="{403C2B48-E426-4C42-BCD7-1DC692F9DDB7}">
      <dgm:prSet/>
      <dgm:spPr/>
      <dgm:t>
        <a:bodyPr/>
        <a:lstStyle/>
        <a:p>
          <a:endParaRPr lang="pt-BR"/>
        </a:p>
      </dgm:t>
    </dgm:pt>
    <dgm:pt modelId="{83D7B69E-CBB5-4302-BED0-CB5091D63CAA}">
      <dgm:prSet phldrT="[Texto]"/>
      <dgm:spPr/>
      <dgm:t>
        <a:bodyPr/>
        <a:lstStyle/>
        <a:p>
          <a:r>
            <a:rPr lang="pt-BR" dirty="0" smtClean="0"/>
            <a:t>Auditoria</a:t>
          </a:r>
          <a:endParaRPr lang="pt-BR" dirty="0"/>
        </a:p>
      </dgm:t>
    </dgm:pt>
    <dgm:pt modelId="{9388A712-58F5-4BEC-B7BE-14013BD151DA}" type="parTrans" cxnId="{BFEF7144-F883-4AF0-87E9-81A8B9F9B58A}">
      <dgm:prSet/>
      <dgm:spPr/>
      <dgm:t>
        <a:bodyPr/>
        <a:lstStyle/>
        <a:p>
          <a:endParaRPr lang="pt-BR"/>
        </a:p>
      </dgm:t>
    </dgm:pt>
    <dgm:pt modelId="{08CC92C9-5432-4318-875D-11E060AB125A}" type="sibTrans" cxnId="{BFEF7144-F883-4AF0-87E9-81A8B9F9B58A}">
      <dgm:prSet/>
      <dgm:spPr/>
      <dgm:t>
        <a:bodyPr/>
        <a:lstStyle/>
        <a:p>
          <a:endParaRPr lang="pt-BR"/>
        </a:p>
      </dgm:t>
    </dgm:pt>
    <dgm:pt modelId="{16F3E601-D8D2-4874-9D27-4FCA88650BF4}">
      <dgm:prSet phldrT="[Texto]"/>
      <dgm:spPr/>
      <dgm:t>
        <a:bodyPr/>
        <a:lstStyle/>
        <a:p>
          <a:r>
            <a:rPr lang="pt-BR" dirty="0" smtClean="0"/>
            <a:t>Análise dos modelos</a:t>
          </a:r>
          <a:endParaRPr lang="pt-BR" dirty="0"/>
        </a:p>
      </dgm:t>
    </dgm:pt>
    <dgm:pt modelId="{DE7EC7D5-DEFD-40DA-B498-29E594AC2BF0}" type="parTrans" cxnId="{57018845-66F2-494C-9868-17E1C7A221B3}">
      <dgm:prSet/>
      <dgm:spPr/>
      <dgm:t>
        <a:bodyPr/>
        <a:lstStyle/>
        <a:p>
          <a:endParaRPr lang="pt-BR"/>
        </a:p>
      </dgm:t>
    </dgm:pt>
    <dgm:pt modelId="{B5F3CAC2-E8B5-4D27-845D-2AB21D4CF6C1}" type="sibTrans" cxnId="{57018845-66F2-494C-9868-17E1C7A221B3}">
      <dgm:prSet/>
      <dgm:spPr/>
      <dgm:t>
        <a:bodyPr/>
        <a:lstStyle/>
        <a:p>
          <a:endParaRPr lang="pt-BR"/>
        </a:p>
      </dgm:t>
    </dgm:pt>
    <dgm:pt modelId="{A623D64E-B121-4E6C-ABCF-91D919C67FEB}">
      <dgm:prSet phldrT="[Texto]"/>
      <dgm:spPr/>
      <dgm:t>
        <a:bodyPr/>
        <a:lstStyle/>
        <a:p>
          <a:r>
            <a:rPr lang="pt-BR" dirty="0" smtClean="0"/>
            <a:t>Treinamento dos modelos</a:t>
          </a:r>
          <a:endParaRPr lang="pt-BR" dirty="0"/>
        </a:p>
      </dgm:t>
    </dgm:pt>
    <dgm:pt modelId="{2189DF0B-BB30-40D9-9DFF-20252F8ED009}" type="parTrans" cxnId="{F508A6AF-45D5-4AB8-A21E-628D89C4A324}">
      <dgm:prSet/>
      <dgm:spPr/>
      <dgm:t>
        <a:bodyPr/>
        <a:lstStyle/>
        <a:p>
          <a:endParaRPr lang="pt-BR"/>
        </a:p>
      </dgm:t>
    </dgm:pt>
    <dgm:pt modelId="{70891F7B-4DEB-4624-BDC7-84EF5EF0FC79}" type="sibTrans" cxnId="{F508A6AF-45D5-4AB8-A21E-628D89C4A324}">
      <dgm:prSet/>
      <dgm:spPr/>
      <dgm:t>
        <a:bodyPr/>
        <a:lstStyle/>
        <a:p>
          <a:endParaRPr lang="pt-BR"/>
        </a:p>
      </dgm:t>
    </dgm:pt>
    <dgm:pt modelId="{CE03ADB2-91BD-41D4-A3DE-BECF3FF0A933}">
      <dgm:prSet phldrT="[Texto]"/>
      <dgm:spPr/>
      <dgm:t>
        <a:bodyPr/>
        <a:lstStyle/>
        <a:p>
          <a:r>
            <a:rPr lang="pt-BR" dirty="0" smtClean="0"/>
            <a:t>Armazenar</a:t>
          </a:r>
          <a:endParaRPr lang="pt-BR" dirty="0"/>
        </a:p>
      </dgm:t>
    </dgm:pt>
    <dgm:pt modelId="{D7735445-E11B-46AC-9671-86F2605C3CCF}" type="parTrans" cxnId="{3B818ED0-3171-4300-97BC-3B2951E60375}">
      <dgm:prSet/>
      <dgm:spPr/>
      <dgm:t>
        <a:bodyPr/>
        <a:lstStyle/>
        <a:p>
          <a:endParaRPr lang="pt-BR"/>
        </a:p>
      </dgm:t>
    </dgm:pt>
    <dgm:pt modelId="{1D991875-0718-4F1C-9231-3E481ED98F33}" type="sibTrans" cxnId="{3B818ED0-3171-4300-97BC-3B2951E60375}">
      <dgm:prSet/>
      <dgm:spPr/>
      <dgm:t>
        <a:bodyPr/>
        <a:lstStyle/>
        <a:p>
          <a:endParaRPr lang="pt-BR"/>
        </a:p>
      </dgm:t>
    </dgm:pt>
    <dgm:pt modelId="{42CC4872-18D2-4642-BC03-8EB1E64F8237}">
      <dgm:prSet phldrT="[Texto]"/>
      <dgm:spPr/>
      <dgm:t>
        <a:bodyPr/>
        <a:lstStyle/>
        <a:p>
          <a:r>
            <a:rPr lang="pt-BR" dirty="0" smtClean="0"/>
            <a:t>Alto custo de uso da máquina</a:t>
          </a:r>
          <a:endParaRPr lang="pt-BR" dirty="0"/>
        </a:p>
      </dgm:t>
    </dgm:pt>
    <dgm:pt modelId="{40E621FC-A16E-42B7-B341-27261EE7E0D4}" type="parTrans" cxnId="{4D70347E-AA6A-476B-A081-D36F79BE1028}">
      <dgm:prSet/>
      <dgm:spPr/>
      <dgm:t>
        <a:bodyPr/>
        <a:lstStyle/>
        <a:p>
          <a:endParaRPr lang="pt-BR"/>
        </a:p>
      </dgm:t>
    </dgm:pt>
    <dgm:pt modelId="{B7C97C72-2E2A-4725-A9C5-44BAA836A07F}" type="sibTrans" cxnId="{4D70347E-AA6A-476B-A081-D36F79BE1028}">
      <dgm:prSet/>
      <dgm:spPr/>
      <dgm:t>
        <a:bodyPr/>
        <a:lstStyle/>
        <a:p>
          <a:endParaRPr lang="pt-BR"/>
        </a:p>
      </dgm:t>
    </dgm:pt>
    <dgm:pt modelId="{C259AC56-1A29-4514-BB62-4AB7BA4502FB}">
      <dgm:prSet phldrT="[Texto]"/>
      <dgm:spPr/>
      <dgm:t>
        <a:bodyPr/>
        <a:lstStyle/>
        <a:p>
          <a:r>
            <a:rPr lang="pt-BR" dirty="0" err="1" smtClean="0"/>
            <a:t>APIs</a:t>
          </a:r>
          <a:endParaRPr lang="pt-BR" dirty="0"/>
        </a:p>
      </dgm:t>
    </dgm:pt>
    <dgm:pt modelId="{F83F35B9-8CDB-406D-85CB-A65B7BEB6129}" type="parTrans" cxnId="{0C28A893-0C70-44B7-B507-B68BB7F8BF13}">
      <dgm:prSet/>
      <dgm:spPr/>
      <dgm:t>
        <a:bodyPr/>
        <a:lstStyle/>
        <a:p>
          <a:endParaRPr lang="pt-BR"/>
        </a:p>
      </dgm:t>
    </dgm:pt>
    <dgm:pt modelId="{8B894C33-6852-413D-98AF-848FB3497DA2}" type="sibTrans" cxnId="{0C28A893-0C70-44B7-B507-B68BB7F8BF13}">
      <dgm:prSet/>
      <dgm:spPr/>
      <dgm:t>
        <a:bodyPr/>
        <a:lstStyle/>
        <a:p>
          <a:endParaRPr lang="pt-BR"/>
        </a:p>
      </dgm:t>
    </dgm:pt>
    <dgm:pt modelId="{A1083E6B-DCFF-41AF-AA47-EAC243899356}">
      <dgm:prSet phldrT="[Texto]"/>
      <dgm:spPr/>
      <dgm:t>
        <a:bodyPr/>
        <a:lstStyle/>
        <a:p>
          <a:r>
            <a:rPr lang="pt-BR" dirty="0" smtClean="0"/>
            <a:t>Eficiência na predição</a:t>
          </a:r>
          <a:endParaRPr lang="pt-BR" dirty="0"/>
        </a:p>
      </dgm:t>
    </dgm:pt>
    <dgm:pt modelId="{341D5252-A6E9-4910-8F2C-F47DDD1A36AE}" type="parTrans" cxnId="{F1713C24-3523-4366-A25B-0CFE7F270410}">
      <dgm:prSet/>
      <dgm:spPr/>
      <dgm:t>
        <a:bodyPr/>
        <a:lstStyle/>
        <a:p>
          <a:endParaRPr lang="pt-BR"/>
        </a:p>
      </dgm:t>
    </dgm:pt>
    <dgm:pt modelId="{F311286C-EE04-475A-A84F-C3E5DBBA7C4A}" type="sibTrans" cxnId="{F1713C24-3523-4366-A25B-0CFE7F270410}">
      <dgm:prSet/>
      <dgm:spPr/>
      <dgm:t>
        <a:bodyPr/>
        <a:lstStyle/>
        <a:p>
          <a:endParaRPr lang="pt-BR"/>
        </a:p>
      </dgm:t>
    </dgm:pt>
    <dgm:pt modelId="{17DBB53D-03BF-4A11-8C93-87E3472738CB}">
      <dgm:prSet phldrT="[Texto]"/>
      <dgm:spPr/>
      <dgm:t>
        <a:bodyPr/>
        <a:lstStyle/>
        <a:p>
          <a:r>
            <a:rPr lang="pt-BR" dirty="0" smtClean="0"/>
            <a:t>CODEX</a:t>
          </a:r>
          <a:endParaRPr lang="pt-BR" dirty="0"/>
        </a:p>
      </dgm:t>
    </dgm:pt>
    <dgm:pt modelId="{979824B3-619B-4EEC-BF57-B857624EC931}" type="parTrans" cxnId="{A78B7E4C-B445-44D7-814A-A4B4933FBBCB}">
      <dgm:prSet/>
      <dgm:spPr/>
      <dgm:t>
        <a:bodyPr/>
        <a:lstStyle/>
        <a:p>
          <a:endParaRPr lang="pt-BR"/>
        </a:p>
      </dgm:t>
    </dgm:pt>
    <dgm:pt modelId="{95DA965C-B3ED-4160-A90E-10A4F9132188}" type="sibTrans" cxnId="{A78B7E4C-B445-44D7-814A-A4B4933FBBCB}">
      <dgm:prSet/>
      <dgm:spPr/>
      <dgm:t>
        <a:bodyPr/>
        <a:lstStyle/>
        <a:p>
          <a:endParaRPr lang="pt-BR"/>
        </a:p>
      </dgm:t>
    </dgm:pt>
    <dgm:pt modelId="{67D36B90-D13C-4A99-BCAD-7E8041BD2194}" type="pres">
      <dgm:prSet presAssocID="{3EF9EF88-8934-42B2-B94E-569BC572D49B}" presName="Name0" presStyleCnt="0">
        <dgm:presLayoutVars>
          <dgm:dir/>
          <dgm:resizeHandles val="exact"/>
        </dgm:presLayoutVars>
      </dgm:prSet>
      <dgm:spPr/>
    </dgm:pt>
    <dgm:pt modelId="{ADB9D33F-D3A9-44FC-A032-0207C1CCC927}" type="pres">
      <dgm:prSet presAssocID="{E0CC0BB3-0757-44CD-8BB3-273ACD359AD1}" presName="composite" presStyleCnt="0"/>
      <dgm:spPr/>
    </dgm:pt>
    <dgm:pt modelId="{FE938797-8EF3-411F-A9AA-CC35FF7E20F5}" type="pres">
      <dgm:prSet presAssocID="{E0CC0BB3-0757-44CD-8BB3-273ACD359AD1}" presName="imagSh" presStyleLbl="b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0330DFD1-6534-4239-AB85-9AFC60A4476E}" type="pres">
      <dgm:prSet presAssocID="{E0CC0BB3-0757-44CD-8BB3-273ACD359AD1}" presName="tx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5E50A13-2014-42FC-933E-A8AF75513469}" type="pres">
      <dgm:prSet presAssocID="{1CB8C2C1-C9F1-4D8A-AE63-B4B2320D99F1}" presName="sibTrans" presStyleLbl="sibTrans2D1" presStyleIdx="0" presStyleCnt="3"/>
      <dgm:spPr/>
    </dgm:pt>
    <dgm:pt modelId="{6AE25CB7-9A65-4E27-871B-C2315A0E9DA7}" type="pres">
      <dgm:prSet presAssocID="{1CB8C2C1-C9F1-4D8A-AE63-B4B2320D99F1}" presName="connTx" presStyleLbl="sibTrans2D1" presStyleIdx="0" presStyleCnt="3"/>
      <dgm:spPr/>
    </dgm:pt>
    <dgm:pt modelId="{4322CE36-AEA9-4DCB-BDEE-8231BB065056}" type="pres">
      <dgm:prSet presAssocID="{1AA2306F-76A6-4FBB-858F-95203708E83A}" presName="composite" presStyleCnt="0"/>
      <dgm:spPr/>
    </dgm:pt>
    <dgm:pt modelId="{762B9207-0566-4369-B74A-6F49CFBBB675}" type="pres">
      <dgm:prSet presAssocID="{1AA2306F-76A6-4FBB-858F-95203708E83A}" presName="imagSh" presStyleLbl="b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  <dgm:pt modelId="{D978F132-3C28-4C1E-8A14-F96BBA635F7F}" type="pres">
      <dgm:prSet presAssocID="{1AA2306F-76A6-4FBB-858F-95203708E83A}" presName="tx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BEF2AAE-228F-4E83-9CAA-B61FFB67CA77}" type="pres">
      <dgm:prSet presAssocID="{E1862BD0-C073-47B1-B9D3-F9343B6A6A16}" presName="sibTrans" presStyleLbl="sibTrans2D1" presStyleIdx="1" presStyleCnt="3"/>
      <dgm:spPr/>
    </dgm:pt>
    <dgm:pt modelId="{CA1F259C-2DCD-4F13-A58C-56DE1ABA5C25}" type="pres">
      <dgm:prSet presAssocID="{E1862BD0-C073-47B1-B9D3-F9343B6A6A16}" presName="connTx" presStyleLbl="sibTrans2D1" presStyleIdx="1" presStyleCnt="3"/>
      <dgm:spPr/>
    </dgm:pt>
    <dgm:pt modelId="{D97347CE-C4B2-4F42-BDE4-A186497BEAF2}" type="pres">
      <dgm:prSet presAssocID="{ED16B71F-4F78-4755-8F1E-2AE242A37FFA}" presName="composite" presStyleCnt="0"/>
      <dgm:spPr/>
    </dgm:pt>
    <dgm:pt modelId="{29D350F4-7A86-418D-88E9-E265F24163E1}" type="pres">
      <dgm:prSet presAssocID="{ED16B71F-4F78-4755-8F1E-2AE242A37FFA}" presName="imagSh" presStyleLbl="b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62D823F1-F17F-47CF-85BF-85E963F7A723}" type="pres">
      <dgm:prSet presAssocID="{ED16B71F-4F78-4755-8F1E-2AE242A37FFA}" presName="tx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7F0482-D5C0-45A8-BF9C-FB2E8BCE1FBB}" type="pres">
      <dgm:prSet presAssocID="{CCD7F535-288F-41DB-A074-CBA1149179AC}" presName="sibTrans" presStyleLbl="sibTrans2D1" presStyleIdx="2" presStyleCnt="3"/>
      <dgm:spPr/>
    </dgm:pt>
    <dgm:pt modelId="{DE7EC114-334B-4B78-859A-2EDBB69CB1B2}" type="pres">
      <dgm:prSet presAssocID="{CCD7F535-288F-41DB-A074-CBA1149179AC}" presName="connTx" presStyleLbl="sibTrans2D1" presStyleIdx="2" presStyleCnt="3"/>
      <dgm:spPr/>
    </dgm:pt>
    <dgm:pt modelId="{D74F227B-A494-4D74-B7EA-636A0C6519FD}" type="pres">
      <dgm:prSet presAssocID="{83D7B69E-CBB5-4302-BED0-CB5091D63CAA}" presName="composite" presStyleCnt="0"/>
      <dgm:spPr/>
    </dgm:pt>
    <dgm:pt modelId="{CFC4EC15-1BF8-45DD-81BE-DECAEBE49822}" type="pres">
      <dgm:prSet presAssocID="{83D7B69E-CBB5-4302-BED0-CB5091D63CAA}" presName="imagSh" presStyleLbl="b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1D2802AA-5984-474C-A351-AD574EA49771}" type="pres">
      <dgm:prSet presAssocID="{83D7B69E-CBB5-4302-BED0-CB5091D63CAA}" presName="tx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7AC6419-E200-4BC1-9C02-2C2487039E01}" type="presOf" srcId="{E1862BD0-C073-47B1-B9D3-F9343B6A6A16}" destId="{CA1F259C-2DCD-4F13-A58C-56DE1ABA5C25}" srcOrd="1" destOrd="0" presId="urn:microsoft.com/office/officeart/2005/8/layout/hProcess10"/>
    <dgm:cxn modelId="{FA3355A0-8434-48CA-9667-F9AF923AD670}" type="presOf" srcId="{17DBB53D-03BF-4A11-8C93-87E3472738CB}" destId="{0330DFD1-6534-4239-AB85-9AFC60A4476E}" srcOrd="0" destOrd="3" presId="urn:microsoft.com/office/officeart/2005/8/layout/hProcess10"/>
    <dgm:cxn modelId="{C1DE3355-4234-46F8-B09B-518EEC2B57BD}" type="presOf" srcId="{A623D64E-B121-4E6C-ABCF-91D919C67FEB}" destId="{D978F132-3C28-4C1E-8A14-F96BBA635F7F}" srcOrd="0" destOrd="1" presId="urn:microsoft.com/office/officeart/2005/8/layout/hProcess10"/>
    <dgm:cxn modelId="{F37547C1-1419-473E-AA4C-0EA6BB7D0BE7}" type="presOf" srcId="{ED16B71F-4F78-4755-8F1E-2AE242A37FFA}" destId="{62D823F1-F17F-47CF-85BF-85E963F7A723}" srcOrd="0" destOrd="0" presId="urn:microsoft.com/office/officeart/2005/8/layout/hProcess10"/>
    <dgm:cxn modelId="{0C28A893-0C70-44B7-B507-B68BB7F8BF13}" srcId="{ED16B71F-4F78-4755-8F1E-2AE242A37FFA}" destId="{C259AC56-1A29-4514-BB62-4AB7BA4502FB}" srcOrd="1" destOrd="0" parTransId="{F83F35B9-8CDB-406D-85CB-A65B7BEB6129}" sibTransId="{8B894C33-6852-413D-98AF-848FB3497DA2}"/>
    <dgm:cxn modelId="{7A521ED8-3827-481C-90AA-A0F952222316}" type="presOf" srcId="{3EF9EF88-8934-42B2-B94E-569BC572D49B}" destId="{67D36B90-D13C-4A99-BCAD-7E8041BD2194}" srcOrd="0" destOrd="0" presId="urn:microsoft.com/office/officeart/2005/8/layout/hProcess10"/>
    <dgm:cxn modelId="{F1D5CDEB-3072-4891-8E02-89C6FCC2698A}" type="presOf" srcId="{3ADD6557-D4C3-43DC-A4AE-C3E7B62C6F90}" destId="{0330DFD1-6534-4239-AB85-9AFC60A4476E}" srcOrd="0" destOrd="1" presId="urn:microsoft.com/office/officeart/2005/8/layout/hProcess10"/>
    <dgm:cxn modelId="{45F6DB8D-9706-436C-B702-139F67BA331B}" type="presOf" srcId="{FE75E3AC-0151-482A-972B-83E9528E2D10}" destId="{62D823F1-F17F-47CF-85BF-85E963F7A723}" srcOrd="0" destOrd="1" presId="urn:microsoft.com/office/officeart/2005/8/layout/hProcess10"/>
    <dgm:cxn modelId="{722D468D-2E59-420E-89A2-670F2D33D72C}" type="presOf" srcId="{1CB8C2C1-C9F1-4D8A-AE63-B4B2320D99F1}" destId="{6AE25CB7-9A65-4E27-871B-C2315A0E9DA7}" srcOrd="1" destOrd="0" presId="urn:microsoft.com/office/officeart/2005/8/layout/hProcess10"/>
    <dgm:cxn modelId="{77D5AAE6-A7C6-4151-BB42-434CBDCD3FD0}" type="presOf" srcId="{E0CC0BB3-0757-44CD-8BB3-273ACD359AD1}" destId="{0330DFD1-6534-4239-AB85-9AFC60A4476E}" srcOrd="0" destOrd="0" presId="urn:microsoft.com/office/officeart/2005/8/layout/hProcess10"/>
    <dgm:cxn modelId="{11C01CB0-6068-440B-9494-7C94DB1F0BC6}" type="presOf" srcId="{1CB8C2C1-C9F1-4D8A-AE63-B4B2320D99F1}" destId="{95E50A13-2014-42FC-933E-A8AF75513469}" srcOrd="0" destOrd="0" presId="urn:microsoft.com/office/officeart/2005/8/layout/hProcess10"/>
    <dgm:cxn modelId="{57018845-66F2-494C-9868-17E1C7A221B3}" srcId="{83D7B69E-CBB5-4302-BED0-CB5091D63CAA}" destId="{16F3E601-D8D2-4874-9D27-4FCA88650BF4}" srcOrd="0" destOrd="0" parTransId="{DE7EC7D5-DEFD-40DA-B498-29E594AC2BF0}" sibTransId="{B5F3CAC2-E8B5-4D27-845D-2AB21D4CF6C1}"/>
    <dgm:cxn modelId="{F508A6AF-45D5-4AB8-A21E-628D89C4A324}" srcId="{1AA2306F-76A6-4FBB-858F-95203708E83A}" destId="{A623D64E-B121-4E6C-ABCF-91D919C67FEB}" srcOrd="0" destOrd="0" parTransId="{2189DF0B-BB30-40D9-9DFF-20252F8ED009}" sibTransId="{70891F7B-4DEB-4624-BDC7-84EF5EF0FC79}"/>
    <dgm:cxn modelId="{F1713C24-3523-4366-A25B-0CFE7F270410}" srcId="{83D7B69E-CBB5-4302-BED0-CB5091D63CAA}" destId="{A1083E6B-DCFF-41AF-AA47-EAC243899356}" srcOrd="1" destOrd="0" parTransId="{341D5252-A6E9-4910-8F2C-F47DDD1A36AE}" sibTransId="{F311286C-EE04-475A-A84F-C3E5DBBA7C4A}"/>
    <dgm:cxn modelId="{BFEF7144-F883-4AF0-87E9-81A8B9F9B58A}" srcId="{3EF9EF88-8934-42B2-B94E-569BC572D49B}" destId="{83D7B69E-CBB5-4302-BED0-CB5091D63CAA}" srcOrd="3" destOrd="0" parTransId="{9388A712-58F5-4BEC-B7BE-14013BD151DA}" sibTransId="{08CC92C9-5432-4318-875D-11E060AB125A}"/>
    <dgm:cxn modelId="{F2F899C2-D61F-4C3F-8F14-1E6F9E458AE2}" srcId="{3EF9EF88-8934-42B2-B94E-569BC572D49B}" destId="{E0CC0BB3-0757-44CD-8BB3-273ACD359AD1}" srcOrd="0" destOrd="0" parTransId="{5787AB8E-5A8E-4F9D-B03B-5643EC51C49B}" sibTransId="{1CB8C2C1-C9F1-4D8A-AE63-B4B2320D99F1}"/>
    <dgm:cxn modelId="{9022D2A4-D331-4518-B58E-58A1A5D7172C}" type="presOf" srcId="{C259AC56-1A29-4514-BB62-4AB7BA4502FB}" destId="{62D823F1-F17F-47CF-85BF-85E963F7A723}" srcOrd="0" destOrd="2" presId="urn:microsoft.com/office/officeart/2005/8/layout/hProcess10"/>
    <dgm:cxn modelId="{3B818ED0-3171-4300-97BC-3B2951E60375}" srcId="{E0CC0BB3-0757-44CD-8BB3-273ACD359AD1}" destId="{CE03ADB2-91BD-41D4-A3DE-BECF3FF0A933}" srcOrd="1" destOrd="0" parTransId="{D7735445-E11B-46AC-9671-86F2605C3CCF}" sibTransId="{1D991875-0718-4F1C-9231-3E481ED98F33}"/>
    <dgm:cxn modelId="{E206AB0D-C807-439B-8F48-F3452D87A1EE}" type="presOf" srcId="{CCD7F535-288F-41DB-A074-CBA1149179AC}" destId="{E67F0482-D5C0-45A8-BF9C-FB2E8BCE1FBB}" srcOrd="0" destOrd="0" presId="urn:microsoft.com/office/officeart/2005/8/layout/hProcess10"/>
    <dgm:cxn modelId="{5B1AB644-6EE3-4973-B812-1FB42FAAC493}" type="presOf" srcId="{A1083E6B-DCFF-41AF-AA47-EAC243899356}" destId="{1D2802AA-5984-474C-A351-AD574EA49771}" srcOrd="0" destOrd="2" presId="urn:microsoft.com/office/officeart/2005/8/layout/hProcess10"/>
    <dgm:cxn modelId="{DAD99360-4E40-4D02-BC46-2CF936428D00}" type="presOf" srcId="{16F3E601-D8D2-4874-9D27-4FCA88650BF4}" destId="{1D2802AA-5984-474C-A351-AD574EA49771}" srcOrd="0" destOrd="1" presId="urn:microsoft.com/office/officeart/2005/8/layout/hProcess10"/>
    <dgm:cxn modelId="{A78B7E4C-B445-44D7-814A-A4B4933FBBCB}" srcId="{E0CC0BB3-0757-44CD-8BB3-273ACD359AD1}" destId="{17DBB53D-03BF-4A11-8C93-87E3472738CB}" srcOrd="2" destOrd="0" parTransId="{979824B3-619B-4EEC-BF57-B857624EC931}" sibTransId="{95DA965C-B3ED-4160-A90E-10A4F9132188}"/>
    <dgm:cxn modelId="{B72CB07B-EFB3-43F1-8AB8-9B24866463DB}" type="presOf" srcId="{1AA2306F-76A6-4FBB-858F-95203708E83A}" destId="{D978F132-3C28-4C1E-8A14-F96BBA635F7F}" srcOrd="0" destOrd="0" presId="urn:microsoft.com/office/officeart/2005/8/layout/hProcess10"/>
    <dgm:cxn modelId="{8DE0C7B7-820D-4069-880C-8DB9EAA9F46E}" type="presOf" srcId="{CCD7F535-288F-41DB-A074-CBA1149179AC}" destId="{DE7EC114-334B-4B78-859A-2EDBB69CB1B2}" srcOrd="1" destOrd="0" presId="urn:microsoft.com/office/officeart/2005/8/layout/hProcess10"/>
    <dgm:cxn modelId="{76C94D58-434B-4029-9142-90CB51DF1458}" srcId="{3EF9EF88-8934-42B2-B94E-569BC572D49B}" destId="{1AA2306F-76A6-4FBB-858F-95203708E83A}" srcOrd="1" destOrd="0" parTransId="{A95CCC05-23CC-4367-B29B-0442AC87D037}" sibTransId="{E1862BD0-C073-47B1-B9D3-F9343B6A6A16}"/>
    <dgm:cxn modelId="{040C8C0F-7CAA-4698-970D-EE3C6BEA5331}" srcId="{E0CC0BB3-0757-44CD-8BB3-273ACD359AD1}" destId="{3ADD6557-D4C3-43DC-A4AE-C3E7B62C6F90}" srcOrd="0" destOrd="0" parTransId="{D3D6C0A6-4B40-431E-83AE-2CE46F6CEA74}" sibTransId="{05F5412F-45FE-4513-95C3-8CF0A781F110}"/>
    <dgm:cxn modelId="{DB313A7D-822B-40B3-928E-637CA5A91A41}" type="presOf" srcId="{42CC4872-18D2-4642-BC03-8EB1E64F8237}" destId="{D978F132-3C28-4C1E-8A14-F96BBA635F7F}" srcOrd="0" destOrd="2" presId="urn:microsoft.com/office/officeart/2005/8/layout/hProcess10"/>
    <dgm:cxn modelId="{403C2B48-E426-4C42-BCD7-1DC692F9DDB7}" srcId="{ED16B71F-4F78-4755-8F1E-2AE242A37FFA}" destId="{FE75E3AC-0151-482A-972B-83E9528E2D10}" srcOrd="0" destOrd="0" parTransId="{345B7EF5-CC92-49ED-A621-F87204868533}" sibTransId="{6EF5765D-41D3-41FA-87FF-CB414648FFE9}"/>
    <dgm:cxn modelId="{4D70347E-AA6A-476B-A081-D36F79BE1028}" srcId="{1AA2306F-76A6-4FBB-858F-95203708E83A}" destId="{42CC4872-18D2-4642-BC03-8EB1E64F8237}" srcOrd="1" destOrd="0" parTransId="{40E621FC-A16E-42B7-B341-27261EE7E0D4}" sibTransId="{B7C97C72-2E2A-4725-A9C5-44BAA836A07F}"/>
    <dgm:cxn modelId="{3FBB3E47-10A3-4FEF-B2C8-C7B4DC5423E6}" type="presOf" srcId="{E1862BD0-C073-47B1-B9D3-F9343B6A6A16}" destId="{3BEF2AAE-228F-4E83-9CAA-B61FFB67CA77}" srcOrd="0" destOrd="0" presId="urn:microsoft.com/office/officeart/2005/8/layout/hProcess10"/>
    <dgm:cxn modelId="{16CF5198-C07D-4CE6-9637-23BE624CB97F}" type="presOf" srcId="{CE03ADB2-91BD-41D4-A3DE-BECF3FF0A933}" destId="{0330DFD1-6534-4239-AB85-9AFC60A4476E}" srcOrd="0" destOrd="2" presId="urn:microsoft.com/office/officeart/2005/8/layout/hProcess10"/>
    <dgm:cxn modelId="{22EB82B3-A99C-4165-8E2D-C4446FD50580}" type="presOf" srcId="{83D7B69E-CBB5-4302-BED0-CB5091D63CAA}" destId="{1D2802AA-5984-474C-A351-AD574EA49771}" srcOrd="0" destOrd="0" presId="urn:microsoft.com/office/officeart/2005/8/layout/hProcess10"/>
    <dgm:cxn modelId="{48A58FFE-3B72-48C3-BF4C-FF523B655B77}" srcId="{3EF9EF88-8934-42B2-B94E-569BC572D49B}" destId="{ED16B71F-4F78-4755-8F1E-2AE242A37FFA}" srcOrd="2" destOrd="0" parTransId="{C7C8573A-16CE-417E-87B1-1B3A07B4980A}" sibTransId="{CCD7F535-288F-41DB-A074-CBA1149179AC}"/>
    <dgm:cxn modelId="{D7B6D164-A374-4C01-B263-B1092FCBBDFE}" type="presParOf" srcId="{67D36B90-D13C-4A99-BCAD-7E8041BD2194}" destId="{ADB9D33F-D3A9-44FC-A032-0207C1CCC927}" srcOrd="0" destOrd="0" presId="urn:microsoft.com/office/officeart/2005/8/layout/hProcess10"/>
    <dgm:cxn modelId="{27522CD3-DE47-4450-9ABF-5CA40068DC17}" type="presParOf" srcId="{ADB9D33F-D3A9-44FC-A032-0207C1CCC927}" destId="{FE938797-8EF3-411F-A9AA-CC35FF7E20F5}" srcOrd="0" destOrd="0" presId="urn:microsoft.com/office/officeart/2005/8/layout/hProcess10"/>
    <dgm:cxn modelId="{B81DD7DD-36C6-460F-A215-C52432A9CFE5}" type="presParOf" srcId="{ADB9D33F-D3A9-44FC-A032-0207C1CCC927}" destId="{0330DFD1-6534-4239-AB85-9AFC60A4476E}" srcOrd="1" destOrd="0" presId="urn:microsoft.com/office/officeart/2005/8/layout/hProcess10"/>
    <dgm:cxn modelId="{8418CE46-1B4B-4E92-86A8-70BEE80A425E}" type="presParOf" srcId="{67D36B90-D13C-4A99-BCAD-7E8041BD2194}" destId="{95E50A13-2014-42FC-933E-A8AF75513469}" srcOrd="1" destOrd="0" presId="urn:microsoft.com/office/officeart/2005/8/layout/hProcess10"/>
    <dgm:cxn modelId="{AF584A1A-C486-4A54-9582-54F0B9F01342}" type="presParOf" srcId="{95E50A13-2014-42FC-933E-A8AF75513469}" destId="{6AE25CB7-9A65-4E27-871B-C2315A0E9DA7}" srcOrd="0" destOrd="0" presId="urn:microsoft.com/office/officeart/2005/8/layout/hProcess10"/>
    <dgm:cxn modelId="{82750E25-5D6A-4294-82F7-92179EAF6EA9}" type="presParOf" srcId="{67D36B90-D13C-4A99-BCAD-7E8041BD2194}" destId="{4322CE36-AEA9-4DCB-BDEE-8231BB065056}" srcOrd="2" destOrd="0" presId="urn:microsoft.com/office/officeart/2005/8/layout/hProcess10"/>
    <dgm:cxn modelId="{B1DE134D-0A14-4D72-9E67-22E270082BD6}" type="presParOf" srcId="{4322CE36-AEA9-4DCB-BDEE-8231BB065056}" destId="{762B9207-0566-4369-B74A-6F49CFBBB675}" srcOrd="0" destOrd="0" presId="urn:microsoft.com/office/officeart/2005/8/layout/hProcess10"/>
    <dgm:cxn modelId="{6B8218E6-002D-44C0-B2E2-A274046421F4}" type="presParOf" srcId="{4322CE36-AEA9-4DCB-BDEE-8231BB065056}" destId="{D978F132-3C28-4C1E-8A14-F96BBA635F7F}" srcOrd="1" destOrd="0" presId="urn:microsoft.com/office/officeart/2005/8/layout/hProcess10"/>
    <dgm:cxn modelId="{D079367A-7F95-43F8-A841-B2E4D635DAB6}" type="presParOf" srcId="{67D36B90-D13C-4A99-BCAD-7E8041BD2194}" destId="{3BEF2AAE-228F-4E83-9CAA-B61FFB67CA77}" srcOrd="3" destOrd="0" presId="urn:microsoft.com/office/officeart/2005/8/layout/hProcess10"/>
    <dgm:cxn modelId="{1B45D96A-2739-416C-B0B8-C5980D7C9B3D}" type="presParOf" srcId="{3BEF2AAE-228F-4E83-9CAA-B61FFB67CA77}" destId="{CA1F259C-2DCD-4F13-A58C-56DE1ABA5C25}" srcOrd="0" destOrd="0" presId="urn:microsoft.com/office/officeart/2005/8/layout/hProcess10"/>
    <dgm:cxn modelId="{538D603E-4D0B-43C7-8E83-93EC619E39AE}" type="presParOf" srcId="{67D36B90-D13C-4A99-BCAD-7E8041BD2194}" destId="{D97347CE-C4B2-4F42-BDE4-A186497BEAF2}" srcOrd="4" destOrd="0" presId="urn:microsoft.com/office/officeart/2005/8/layout/hProcess10"/>
    <dgm:cxn modelId="{7AF9AF6E-1D7E-49C3-A221-E963908A0B25}" type="presParOf" srcId="{D97347CE-C4B2-4F42-BDE4-A186497BEAF2}" destId="{29D350F4-7A86-418D-88E9-E265F24163E1}" srcOrd="0" destOrd="0" presId="urn:microsoft.com/office/officeart/2005/8/layout/hProcess10"/>
    <dgm:cxn modelId="{62E1571B-E903-44FB-87FF-04ACF80D9A84}" type="presParOf" srcId="{D97347CE-C4B2-4F42-BDE4-A186497BEAF2}" destId="{62D823F1-F17F-47CF-85BF-85E963F7A723}" srcOrd="1" destOrd="0" presId="urn:microsoft.com/office/officeart/2005/8/layout/hProcess10"/>
    <dgm:cxn modelId="{955A4657-956C-47F9-BA03-6DB311439BC7}" type="presParOf" srcId="{67D36B90-D13C-4A99-BCAD-7E8041BD2194}" destId="{E67F0482-D5C0-45A8-BF9C-FB2E8BCE1FBB}" srcOrd="5" destOrd="0" presId="urn:microsoft.com/office/officeart/2005/8/layout/hProcess10"/>
    <dgm:cxn modelId="{B3506A5E-1B8C-433C-91E2-D4C4C42A83C1}" type="presParOf" srcId="{E67F0482-D5C0-45A8-BF9C-FB2E8BCE1FBB}" destId="{DE7EC114-334B-4B78-859A-2EDBB69CB1B2}" srcOrd="0" destOrd="0" presId="urn:microsoft.com/office/officeart/2005/8/layout/hProcess10"/>
    <dgm:cxn modelId="{B2507034-FA66-400A-9F48-DB2B00E2F736}" type="presParOf" srcId="{67D36B90-D13C-4A99-BCAD-7E8041BD2194}" destId="{D74F227B-A494-4D74-B7EA-636A0C6519FD}" srcOrd="6" destOrd="0" presId="urn:microsoft.com/office/officeart/2005/8/layout/hProcess10"/>
    <dgm:cxn modelId="{986D98D9-9453-45CC-9668-46E0B9F79DB4}" type="presParOf" srcId="{D74F227B-A494-4D74-B7EA-636A0C6519FD}" destId="{CFC4EC15-1BF8-45DD-81BE-DECAEBE49822}" srcOrd="0" destOrd="0" presId="urn:microsoft.com/office/officeart/2005/8/layout/hProcess10"/>
    <dgm:cxn modelId="{F6827C76-A3CB-45AC-B022-A51617551F14}" type="presParOf" srcId="{D74F227B-A494-4D74-B7EA-636A0C6519FD}" destId="{1D2802AA-5984-474C-A351-AD574EA49771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38797-8EF3-411F-A9AA-CC35FF7E20F5}">
      <dsp:nvSpPr>
        <dsp:cNvPr id="0" name=""/>
        <dsp:cNvSpPr/>
      </dsp:nvSpPr>
      <dsp:spPr>
        <a:xfrm>
          <a:off x="1388" y="729075"/>
          <a:ext cx="1808241" cy="18082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30DFD1-6534-4239-AB85-9AFC60A4476E}">
      <dsp:nvSpPr>
        <dsp:cNvPr id="0" name=""/>
        <dsp:cNvSpPr/>
      </dsp:nvSpPr>
      <dsp:spPr>
        <a:xfrm>
          <a:off x="295753" y="1814020"/>
          <a:ext cx="1808241" cy="1808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Dados</a:t>
          </a:r>
          <a:endParaRPr lang="pt-BR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Criar um </a:t>
          </a:r>
          <a:r>
            <a:rPr lang="pt-BR" sz="1500" kern="1200" dirty="0" err="1" smtClean="0"/>
            <a:t>dataset</a:t>
          </a:r>
          <a:endParaRPr lang="pt-B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Armazenar</a:t>
          </a:r>
          <a:endParaRPr lang="pt-B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CODEX</a:t>
          </a:r>
          <a:endParaRPr lang="pt-BR" sz="1500" kern="1200" dirty="0"/>
        </a:p>
      </dsp:txBody>
      <dsp:txXfrm>
        <a:off x="348715" y="1866982"/>
        <a:ext cx="1702317" cy="1702317"/>
      </dsp:txXfrm>
    </dsp:sp>
    <dsp:sp modelId="{95E50A13-2014-42FC-933E-A8AF75513469}">
      <dsp:nvSpPr>
        <dsp:cNvPr id="0" name=""/>
        <dsp:cNvSpPr/>
      </dsp:nvSpPr>
      <dsp:spPr>
        <a:xfrm>
          <a:off x="2157937" y="1415948"/>
          <a:ext cx="348307" cy="434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>
        <a:off x="2157937" y="1502847"/>
        <a:ext cx="243815" cy="260697"/>
      </dsp:txXfrm>
    </dsp:sp>
    <dsp:sp modelId="{762B9207-0566-4369-B74A-6F49CFBBB675}">
      <dsp:nvSpPr>
        <dsp:cNvPr id="0" name=""/>
        <dsp:cNvSpPr/>
      </dsp:nvSpPr>
      <dsp:spPr>
        <a:xfrm>
          <a:off x="2804794" y="729075"/>
          <a:ext cx="1808241" cy="18082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78F132-3C28-4C1E-8A14-F96BBA635F7F}">
      <dsp:nvSpPr>
        <dsp:cNvPr id="0" name=""/>
        <dsp:cNvSpPr/>
      </dsp:nvSpPr>
      <dsp:spPr>
        <a:xfrm>
          <a:off x="3099158" y="1814020"/>
          <a:ext cx="1808241" cy="1808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Processamento</a:t>
          </a:r>
          <a:endParaRPr lang="pt-BR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Treinamento dos modelos</a:t>
          </a:r>
          <a:endParaRPr lang="pt-B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Alto custo de uso da máquina</a:t>
          </a:r>
          <a:endParaRPr lang="pt-BR" sz="1500" kern="1200" dirty="0"/>
        </a:p>
      </dsp:txBody>
      <dsp:txXfrm>
        <a:off x="3152120" y="1866982"/>
        <a:ext cx="1702317" cy="1702317"/>
      </dsp:txXfrm>
    </dsp:sp>
    <dsp:sp modelId="{3BEF2AAE-228F-4E83-9CAA-B61FFB67CA77}">
      <dsp:nvSpPr>
        <dsp:cNvPr id="0" name=""/>
        <dsp:cNvSpPr/>
      </dsp:nvSpPr>
      <dsp:spPr>
        <a:xfrm>
          <a:off x="4961342" y="1415948"/>
          <a:ext cx="348307" cy="434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>
        <a:off x="4961342" y="1502847"/>
        <a:ext cx="243815" cy="260697"/>
      </dsp:txXfrm>
    </dsp:sp>
    <dsp:sp modelId="{29D350F4-7A86-418D-88E9-E265F24163E1}">
      <dsp:nvSpPr>
        <dsp:cNvPr id="0" name=""/>
        <dsp:cNvSpPr/>
      </dsp:nvSpPr>
      <dsp:spPr>
        <a:xfrm>
          <a:off x="5608199" y="729075"/>
          <a:ext cx="1808241" cy="18082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D823F1-F17F-47CF-85BF-85E963F7A723}">
      <dsp:nvSpPr>
        <dsp:cNvPr id="0" name=""/>
        <dsp:cNvSpPr/>
      </dsp:nvSpPr>
      <dsp:spPr>
        <a:xfrm>
          <a:off x="5902564" y="1814020"/>
          <a:ext cx="1808241" cy="1808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Distribuição</a:t>
          </a:r>
          <a:endParaRPr lang="pt-BR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Serviços</a:t>
          </a:r>
          <a:endParaRPr lang="pt-B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err="1" smtClean="0"/>
            <a:t>APIs</a:t>
          </a:r>
          <a:endParaRPr lang="pt-BR" sz="1500" kern="1200" dirty="0"/>
        </a:p>
      </dsp:txBody>
      <dsp:txXfrm>
        <a:off x="5955526" y="1866982"/>
        <a:ext cx="1702317" cy="1702317"/>
      </dsp:txXfrm>
    </dsp:sp>
    <dsp:sp modelId="{E67F0482-D5C0-45A8-BF9C-FB2E8BCE1FBB}">
      <dsp:nvSpPr>
        <dsp:cNvPr id="0" name=""/>
        <dsp:cNvSpPr/>
      </dsp:nvSpPr>
      <dsp:spPr>
        <a:xfrm>
          <a:off x="7764748" y="1415948"/>
          <a:ext cx="348307" cy="434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>
        <a:off x="7764748" y="1502847"/>
        <a:ext cx="243815" cy="260697"/>
      </dsp:txXfrm>
    </dsp:sp>
    <dsp:sp modelId="{CFC4EC15-1BF8-45DD-81BE-DECAEBE49822}">
      <dsp:nvSpPr>
        <dsp:cNvPr id="0" name=""/>
        <dsp:cNvSpPr/>
      </dsp:nvSpPr>
      <dsp:spPr>
        <a:xfrm>
          <a:off x="8411604" y="729075"/>
          <a:ext cx="1808241" cy="18082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802AA-5984-474C-A351-AD574EA49771}">
      <dsp:nvSpPr>
        <dsp:cNvPr id="0" name=""/>
        <dsp:cNvSpPr/>
      </dsp:nvSpPr>
      <dsp:spPr>
        <a:xfrm>
          <a:off x="8705969" y="1814020"/>
          <a:ext cx="1808241" cy="1808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Auditoria</a:t>
          </a:r>
          <a:endParaRPr lang="pt-BR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Análise dos modelos</a:t>
          </a:r>
          <a:endParaRPr lang="pt-B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Eficiência na predição</a:t>
          </a:r>
          <a:endParaRPr lang="pt-BR" sz="1500" kern="1200" dirty="0"/>
        </a:p>
      </dsp:txBody>
      <dsp:txXfrm>
        <a:off x="8758931" y="1866982"/>
        <a:ext cx="1702317" cy="1702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09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97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72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87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6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22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4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38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8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3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23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2D360-C78C-4AC0-A91E-10C673C373A3}" type="datetimeFigureOut">
              <a:rPr lang="pt-BR" smtClean="0"/>
              <a:t>10/06/2020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112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2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je.jus.br/projetos/sinapses/sinapses-manual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015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918691" y="3417455"/>
            <a:ext cx="8746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Sinapses: modelos </a:t>
            </a:r>
            <a:r>
              <a:rPr lang="pt-BR" sz="3600" dirty="0">
                <a:solidFill>
                  <a:schemeClr val="bg1"/>
                </a:solidFill>
              </a:rPr>
              <a:t>de Inteligência </a:t>
            </a:r>
            <a:r>
              <a:rPr lang="pt-BR" sz="3600" dirty="0" smtClean="0">
                <a:solidFill>
                  <a:schemeClr val="bg1"/>
                </a:solidFill>
              </a:rPr>
              <a:t>Artificial, potencialidades </a:t>
            </a:r>
            <a:r>
              <a:rPr lang="pt-BR" sz="3600" dirty="0">
                <a:solidFill>
                  <a:schemeClr val="bg1"/>
                </a:solidFill>
              </a:rPr>
              <a:t>e aplicações no Poder Judiciário</a:t>
            </a:r>
          </a:p>
        </p:txBody>
      </p:sp>
    </p:spTree>
    <p:extLst>
      <p:ext uri="{BB962C8B-B14F-4D97-AF65-F5344CB8AC3E}">
        <p14:creationId xmlns:p14="http://schemas.microsoft.com/office/powerpoint/2010/main" val="9613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Acordo de cooperação técnica nº 42/2018 com TJRO</a:t>
            </a:r>
          </a:p>
          <a:p>
            <a:r>
              <a:rPr lang="pt-BR" dirty="0" smtClean="0"/>
              <a:t>Integrar </a:t>
            </a:r>
            <a:r>
              <a:rPr lang="pt-BR" dirty="0"/>
              <a:t>o SINAPSES </a:t>
            </a:r>
            <a:r>
              <a:rPr lang="pt-BR" dirty="0" smtClean="0"/>
              <a:t>ao portfolio de sistemas do CNJ</a:t>
            </a:r>
          </a:p>
          <a:p>
            <a:r>
              <a:rPr lang="pt-BR" dirty="0" smtClean="0"/>
              <a:t>Criação do Laboratório de Inovação para o </a:t>
            </a:r>
            <a:r>
              <a:rPr lang="pt-BR" dirty="0" err="1" smtClean="0"/>
              <a:t>Pje</a:t>
            </a:r>
            <a:r>
              <a:rPr lang="pt-BR" dirty="0" smtClean="0"/>
              <a:t> - Inova PJe e o Centro de Inteligência Artificial aplicada ao </a:t>
            </a:r>
            <a:r>
              <a:rPr lang="pt-BR" dirty="0" err="1" smtClean="0"/>
              <a:t>Pje</a:t>
            </a:r>
            <a:r>
              <a:rPr lang="pt-BR" dirty="0" smtClean="0"/>
              <a:t>: Portaria 25/2019</a:t>
            </a:r>
          </a:p>
          <a:p>
            <a:r>
              <a:rPr lang="pt-BR" dirty="0" smtClean="0"/>
              <a:t>Customização do SINAPSES para atuar como plataforma, em nuvem e como serviço</a:t>
            </a:r>
          </a:p>
          <a:p>
            <a:r>
              <a:rPr lang="pt-BR" dirty="0" smtClean="0"/>
              <a:t>Implementação da arquitetura do CODEX, destinado a servir como ferramenta de extração de dados e textos para formar </a:t>
            </a:r>
            <a:r>
              <a:rPr lang="pt-BR" i="1" dirty="0" err="1" smtClean="0"/>
              <a:t>datasets</a:t>
            </a:r>
            <a:endParaRPr lang="pt-BR" i="1" dirty="0" smtClean="0"/>
          </a:p>
          <a:p>
            <a:r>
              <a:rPr lang="pt-BR" dirty="0" smtClean="0"/>
              <a:t>Treinamento de servidores e magistrados</a:t>
            </a:r>
          </a:p>
        </p:txBody>
      </p:sp>
    </p:spTree>
    <p:extLst>
      <p:ext uri="{BB962C8B-B14F-4D97-AF65-F5344CB8AC3E}">
        <p14:creationId xmlns:p14="http://schemas.microsoft.com/office/powerpoint/2010/main" val="21172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SINAPSES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Funcionalidades</a:t>
            </a:r>
          </a:p>
          <a:p>
            <a:pPr lvl="1"/>
            <a:r>
              <a:rPr lang="pt-BR" dirty="0" smtClean="0"/>
              <a:t>Hospedar modelos de inteligência artificial</a:t>
            </a:r>
          </a:p>
          <a:p>
            <a:pPr lvl="1"/>
            <a:r>
              <a:rPr lang="pt-BR" dirty="0" smtClean="0"/>
              <a:t>Permitir o treinamento de modelos em aprendizagem assistida</a:t>
            </a:r>
          </a:p>
          <a:p>
            <a:pPr lvl="1"/>
            <a:r>
              <a:rPr lang="pt-BR" dirty="0" smtClean="0"/>
              <a:t>Oferecer a IA como serviço para o PJe, por meio de </a:t>
            </a:r>
            <a:r>
              <a:rPr lang="pt-BR" dirty="0" err="1" smtClean="0"/>
              <a:t>APIs</a:t>
            </a:r>
            <a:endParaRPr lang="pt-BR" dirty="0" smtClean="0"/>
          </a:p>
          <a:p>
            <a:pPr lvl="1"/>
            <a:r>
              <a:rPr lang="pt-BR" dirty="0" smtClean="0"/>
              <a:t>Auditar os modelos durante sua utilização</a:t>
            </a:r>
          </a:p>
          <a:p>
            <a:pPr lvl="1"/>
            <a:r>
              <a:rPr lang="pt-BR" dirty="0" smtClean="0"/>
              <a:t>Permitir que cada tribunal possua um domínio para treinar seus modelos (</a:t>
            </a:r>
            <a:r>
              <a:rPr lang="pt-BR" dirty="0" err="1" smtClean="0"/>
              <a:t>sandbox</a:t>
            </a:r>
            <a:r>
              <a:rPr lang="pt-BR" dirty="0" smtClean="0"/>
              <a:t>) e publicá-los</a:t>
            </a:r>
          </a:p>
          <a:p>
            <a:r>
              <a:rPr lang="pt-BR" dirty="0" smtClean="0"/>
              <a:t>Objetivos</a:t>
            </a:r>
          </a:p>
          <a:p>
            <a:pPr lvl="1"/>
            <a:r>
              <a:rPr lang="pt-BR" dirty="0" smtClean="0"/>
              <a:t>Criar um ecossistema de inteligência artificial para o PJe direcionado a:</a:t>
            </a:r>
          </a:p>
          <a:p>
            <a:pPr lvl="2"/>
            <a:r>
              <a:rPr lang="pt-BR" dirty="0" smtClean="0"/>
              <a:t>Favorecer a produção em larga escala de IA</a:t>
            </a:r>
          </a:p>
          <a:p>
            <a:pPr lvl="2"/>
            <a:r>
              <a:rPr lang="pt-BR" dirty="0" smtClean="0"/>
              <a:t>Apoiar a jurisdição</a:t>
            </a:r>
          </a:p>
          <a:p>
            <a:r>
              <a:rPr lang="pt-BR" dirty="0" smtClean="0"/>
              <a:t>Estágio atual</a:t>
            </a:r>
          </a:p>
          <a:p>
            <a:pPr lvl="1"/>
            <a:r>
              <a:rPr lang="pt-BR" dirty="0" smtClean="0"/>
              <a:t>Em produção</a:t>
            </a:r>
          </a:p>
          <a:p>
            <a:pPr lvl="1"/>
            <a:r>
              <a:rPr lang="pt-BR" dirty="0" smtClean="0"/>
              <a:t>Vários modelos disponíveis</a:t>
            </a:r>
          </a:p>
          <a:p>
            <a:pPr lvl="1"/>
            <a:r>
              <a:rPr lang="pt-BR" dirty="0" err="1" smtClean="0"/>
              <a:t>Webinar</a:t>
            </a:r>
            <a:r>
              <a:rPr lang="pt-BR" dirty="0" smtClean="0"/>
              <a:t> para implementação de modelos no PJe e configuração do CODEX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862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3725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893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Codex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62570"/>
            <a:ext cx="10515600" cy="4351338"/>
          </a:xfrm>
        </p:spPr>
        <p:txBody>
          <a:bodyPr/>
          <a:lstStyle/>
          <a:p>
            <a:r>
              <a:rPr lang="pt-BR" dirty="0" smtClean="0"/>
              <a:t>Solução para organizar o </a:t>
            </a:r>
            <a:r>
              <a:rPr lang="pt-BR" dirty="0" err="1" smtClean="0"/>
              <a:t>dataset</a:t>
            </a:r>
            <a:r>
              <a:rPr lang="pt-BR" dirty="0" smtClean="0"/>
              <a:t>: </a:t>
            </a:r>
            <a:r>
              <a:rPr lang="pt-BR" dirty="0" err="1" smtClean="0"/>
              <a:t>metadados</a:t>
            </a:r>
            <a:r>
              <a:rPr lang="pt-BR" dirty="0" smtClean="0"/>
              <a:t> e documentos</a:t>
            </a:r>
          </a:p>
          <a:p>
            <a:r>
              <a:rPr lang="pt-BR" dirty="0" smtClean="0"/>
              <a:t>Segunda fase do projeto DATAJUD</a:t>
            </a:r>
          </a:p>
          <a:p>
            <a:r>
              <a:rPr lang="pt-BR" dirty="0" smtClean="0"/>
              <a:t>Disponível para todos após a validação das bases processuais atuais</a:t>
            </a:r>
          </a:p>
          <a:p>
            <a:r>
              <a:rPr lang="pt-BR" dirty="0" smtClean="0"/>
              <a:t>Inicialmente será utilizado no PJe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Endereço: </a:t>
            </a:r>
            <a:r>
              <a:rPr lang="pt-BR" dirty="0">
                <a:hlinkClick r:id="rId2"/>
              </a:rPr>
              <a:t>https://docs.pje.jus.br/projetos/sinapses/sinapses-manual.html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29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242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  O Projeto</vt:lpstr>
      <vt:lpstr>  O SINAPSES</vt:lpstr>
      <vt:lpstr> </vt:lpstr>
      <vt:lpstr>  Codex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lastModifiedBy>Bráulio Gabriel Gusmão</cp:lastModifiedBy>
  <cp:revision>10</cp:revision>
  <dcterms:created xsi:type="dcterms:W3CDTF">2020-05-11T12:48:57Z</dcterms:created>
  <dcterms:modified xsi:type="dcterms:W3CDTF">2020-06-10T17:08:03Z</dcterms:modified>
</cp:coreProperties>
</file>