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2039-D667-4413-A4EF-5EE1D2758B4C}" type="datetimeFigureOut">
              <a:rPr lang="pt-BR" smtClean="0"/>
              <a:t>24/04/2020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3A1D-4FD8-4F44-BC6C-4693685F4C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6993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2039-D667-4413-A4EF-5EE1D2758B4C}" type="datetimeFigureOut">
              <a:rPr lang="pt-BR" smtClean="0"/>
              <a:t>24/04/2020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3A1D-4FD8-4F44-BC6C-4693685F4C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4758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2039-D667-4413-A4EF-5EE1D2758B4C}" type="datetimeFigureOut">
              <a:rPr lang="pt-BR" smtClean="0"/>
              <a:t>24/04/2020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3A1D-4FD8-4F44-BC6C-4693685F4C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1011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2039-D667-4413-A4EF-5EE1D2758B4C}" type="datetimeFigureOut">
              <a:rPr lang="pt-BR" smtClean="0"/>
              <a:t>24/04/2020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3A1D-4FD8-4F44-BC6C-4693685F4C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610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2039-D667-4413-A4EF-5EE1D2758B4C}" type="datetimeFigureOut">
              <a:rPr lang="pt-BR" smtClean="0"/>
              <a:t>24/04/2020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3A1D-4FD8-4F44-BC6C-4693685F4C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6120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2039-D667-4413-A4EF-5EE1D2758B4C}" type="datetimeFigureOut">
              <a:rPr lang="pt-BR" smtClean="0"/>
              <a:t>24/04/2020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3A1D-4FD8-4F44-BC6C-4693685F4C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1987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2039-D667-4413-A4EF-5EE1D2758B4C}" type="datetimeFigureOut">
              <a:rPr lang="pt-BR" smtClean="0"/>
              <a:t>24/04/2020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3A1D-4FD8-4F44-BC6C-4693685F4C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055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2039-D667-4413-A4EF-5EE1D2758B4C}" type="datetimeFigureOut">
              <a:rPr lang="pt-BR" smtClean="0"/>
              <a:t>24/04/2020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3A1D-4FD8-4F44-BC6C-4693685F4C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665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2039-D667-4413-A4EF-5EE1D2758B4C}" type="datetimeFigureOut">
              <a:rPr lang="pt-BR" smtClean="0"/>
              <a:t>24/04/2020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3A1D-4FD8-4F44-BC6C-4693685F4C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072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2039-D667-4413-A4EF-5EE1D2758B4C}" type="datetimeFigureOut">
              <a:rPr lang="pt-BR" smtClean="0"/>
              <a:t>24/04/2020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3A1D-4FD8-4F44-BC6C-4693685F4C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8323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2039-D667-4413-A4EF-5EE1D2758B4C}" type="datetimeFigureOut">
              <a:rPr lang="pt-BR" smtClean="0"/>
              <a:t>24/04/2020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3A1D-4FD8-4F44-BC6C-4693685F4C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2260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42039-D667-4413-A4EF-5EE1D2758B4C}" type="datetimeFigureOut">
              <a:rPr lang="pt-BR" smtClean="0"/>
              <a:t>24/04/2020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83A1D-4FD8-4F44-BC6C-4693685F4CB3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01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527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06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632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>CNJ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Virginia Gomes Paiva Cerqueira</dc:creator>
  <cp:lastModifiedBy>Evento</cp:lastModifiedBy>
  <cp:revision>1</cp:revision>
  <dcterms:created xsi:type="dcterms:W3CDTF">2020-03-18T16:38:33Z</dcterms:created>
  <dcterms:modified xsi:type="dcterms:W3CDTF">2020-04-24T19:47:58Z</dcterms:modified>
</cp:coreProperties>
</file>