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99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75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01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10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12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98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5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66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72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32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26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42039-D667-4413-A4EF-5EE1D2758B4C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83A1D-4FD8-4F44-BC6C-4693685F4CB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1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2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32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CNJ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Virginia Gomes Paiva Cerqueira</dc:creator>
  <cp:lastModifiedBy>Evento</cp:lastModifiedBy>
  <cp:revision>1</cp:revision>
  <dcterms:created xsi:type="dcterms:W3CDTF">2020-03-18T16:38:33Z</dcterms:created>
  <dcterms:modified xsi:type="dcterms:W3CDTF">2020-04-24T19:47:58Z</dcterms:modified>
</cp:coreProperties>
</file>