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2" r:id="rId3"/>
    <p:sldId id="293" r:id="rId4"/>
    <p:sldId id="295" r:id="rId5"/>
    <p:sldId id="297" r:id="rId6"/>
    <p:sldId id="298" r:id="rId7"/>
    <p:sldId id="299" r:id="rId8"/>
    <p:sldId id="300" r:id="rId9"/>
    <p:sldId id="301" r:id="rId10"/>
    <p:sldId id="303" r:id="rId11"/>
    <p:sldId id="285" r:id="rId12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9B761FA-1501-48F0-9F28-2DEFB823346F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504000" y="301320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4" y="2684462"/>
            <a:ext cx="99345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65" y="1726886"/>
            <a:ext cx="8794110" cy="55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6857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/>
          </a:p>
        </p:txBody>
      </p:sp>
      <p:pic>
        <p:nvPicPr>
          <p:cNvPr id="206" name="Imagem 205"/>
          <p:cNvPicPr/>
          <p:nvPr/>
        </p:nvPicPr>
        <p:blipFill>
          <a:blip r:embed="rId2" cstate="print"/>
          <a:stretch/>
        </p:blipFill>
        <p:spPr>
          <a:xfrm>
            <a:off x="504000" y="2913840"/>
            <a:ext cx="9071640" cy="12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6" y="1769040"/>
            <a:ext cx="7944128" cy="56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835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76" y="1907629"/>
            <a:ext cx="9766208" cy="300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9055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295" y="1907629"/>
            <a:ext cx="91630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1053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82" y="2339677"/>
            <a:ext cx="9190476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012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28" y="1726886"/>
            <a:ext cx="9288784" cy="56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84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01" y="2051645"/>
            <a:ext cx="9138837" cy="39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0184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4" y="1792363"/>
            <a:ext cx="7213072" cy="55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761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/>
        </p:blipFill>
        <p:spPr>
          <a:xfrm>
            <a:off x="504000" y="383023"/>
            <a:ext cx="9071640" cy="12621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4" y="1792363"/>
            <a:ext cx="7213072" cy="55878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381" y="1769040"/>
            <a:ext cx="9016878" cy="49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5329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Office PowerPoint</Application>
  <PresentationFormat>Personalizar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Isabely Fontana da Mota</dc:creator>
  <cp:lastModifiedBy>ESMAM</cp:lastModifiedBy>
  <cp:revision>43</cp:revision>
  <dcterms:modified xsi:type="dcterms:W3CDTF">2019-09-18T12:51:28Z</dcterms:modified>
</cp:coreProperties>
</file>