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2" r:id="rId13"/>
    <p:sldId id="273" r:id="rId14"/>
    <p:sldId id="267" r:id="rId15"/>
    <p:sldId id="271" r:id="rId16"/>
    <p:sldId id="270" r:id="rId17"/>
    <p:sldId id="268" r:id="rId18"/>
    <p:sldId id="269" r:id="rId1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12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1F1EB-A80A-4080-BAD7-CE0C6121CFC5}" type="datetimeFigureOut">
              <a:rPr lang="pt-BR" smtClean="0"/>
              <a:t>03/10/2019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40B03-4465-4835-8017-6CE464E43BBA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1F1EB-A80A-4080-BAD7-CE0C6121CFC5}" type="datetimeFigureOut">
              <a:rPr lang="pt-BR" smtClean="0"/>
              <a:t>03/10/2019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40B03-4465-4835-8017-6CE464E43BBA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1F1EB-A80A-4080-BAD7-CE0C6121CFC5}" type="datetimeFigureOut">
              <a:rPr lang="pt-BR" smtClean="0"/>
              <a:t>03/10/2019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40B03-4465-4835-8017-6CE464E43BBA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1F1EB-A80A-4080-BAD7-CE0C6121CFC5}" type="datetimeFigureOut">
              <a:rPr lang="pt-BR" smtClean="0"/>
              <a:t>03/10/2019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40B03-4465-4835-8017-6CE464E43BBA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1F1EB-A80A-4080-BAD7-CE0C6121CFC5}" type="datetimeFigureOut">
              <a:rPr lang="pt-BR" smtClean="0"/>
              <a:t>03/10/2019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40B03-4465-4835-8017-6CE464E43BBA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1F1EB-A80A-4080-BAD7-CE0C6121CFC5}" type="datetimeFigureOut">
              <a:rPr lang="pt-BR" smtClean="0"/>
              <a:t>03/10/2019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40B03-4465-4835-8017-6CE464E43BBA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1F1EB-A80A-4080-BAD7-CE0C6121CFC5}" type="datetimeFigureOut">
              <a:rPr lang="pt-BR" smtClean="0"/>
              <a:t>03/10/2019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40B03-4465-4835-8017-6CE464E43BBA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1F1EB-A80A-4080-BAD7-CE0C6121CFC5}" type="datetimeFigureOut">
              <a:rPr lang="pt-BR" smtClean="0"/>
              <a:t>03/10/2019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40B03-4465-4835-8017-6CE464E43BBA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1F1EB-A80A-4080-BAD7-CE0C6121CFC5}" type="datetimeFigureOut">
              <a:rPr lang="pt-BR" smtClean="0"/>
              <a:t>03/10/2019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40B03-4465-4835-8017-6CE464E43BBA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1F1EB-A80A-4080-BAD7-CE0C6121CFC5}" type="datetimeFigureOut">
              <a:rPr lang="pt-BR" smtClean="0"/>
              <a:t>03/10/2019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40B03-4465-4835-8017-6CE464E43BBA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1F1EB-A80A-4080-BAD7-CE0C6121CFC5}" type="datetimeFigureOut">
              <a:rPr lang="pt-BR" smtClean="0"/>
              <a:t>03/10/2019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40B03-4465-4835-8017-6CE464E43BBA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A1F1EB-A80A-4080-BAD7-CE0C6121CFC5}" type="datetimeFigureOut">
              <a:rPr lang="pt-BR" smtClean="0"/>
              <a:t>03/10/2019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40B03-4465-4835-8017-6CE464E43BBA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207270\Desktop\Sistema%20Recompor%20-%202019-01-31%2009-11.mp4" TargetMode="Externa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Apresentação_Recompor_CAP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Apresentação_Recompor_PÚBLICO-ALV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" y="0"/>
            <a:ext cx="914114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Apresentação_Recompor_ABRANGÊNC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" y="0"/>
            <a:ext cx="914114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Apresentação_Recompor_INDICADORES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" y="0"/>
            <a:ext cx="914114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Apresentação_Recompor_INDICADORES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" y="0"/>
            <a:ext cx="914114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Apresentação_Recompor_METODOLOG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35"/>
            <a:ext cx="9144000" cy="685692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Apresentação_Recompor_IMPLANTAÇÃ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" y="0"/>
            <a:ext cx="914114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Apresentação_Recompor_VIDE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35"/>
            <a:ext cx="9144000" cy="6856929"/>
          </a:xfrm>
          <a:prstGeom prst="rect">
            <a:avLst/>
          </a:prstGeom>
        </p:spPr>
      </p:pic>
      <p:pic>
        <p:nvPicPr>
          <p:cNvPr id="3" name="Sistema Recompor - 2019-01-31 09-11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Apresentação_Recompor_IDEALIZADO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" y="0"/>
            <a:ext cx="914114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Apresentação_Recompor_FI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" y="0"/>
            <a:ext cx="914114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Apresentação_Recompor_OBJ GER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Apresentação_Recompor_OBJ ESP 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" y="0"/>
            <a:ext cx="914114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Apresentação_Recompor_OBJ ESP 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" y="0"/>
            <a:ext cx="9141144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Apresentação_Recompor_JUSTIFICATIVA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Apresentação_Recompor_JUSTIFICATIVA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" y="0"/>
            <a:ext cx="914114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Apresentação_Recompor_METAS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" y="0"/>
            <a:ext cx="9141144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Apresentação_Recompor_METAS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" y="0"/>
            <a:ext cx="914114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Apresentação_Recompor_METAS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" y="0"/>
            <a:ext cx="914114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Apresentação na tela (4:3)</PresentationFormat>
  <Paragraphs>0</Paragraphs>
  <Slides>18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1" baseType="lpstr">
      <vt:lpstr>Arial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MAURICIO BARBOSA DE BRITO</dc:creator>
  <cp:lastModifiedBy>Alessandra Cristina de Jesus Teixeira</cp:lastModifiedBy>
  <cp:revision>1</cp:revision>
  <dcterms:created xsi:type="dcterms:W3CDTF">2019-01-31T15:35:01Z</dcterms:created>
  <dcterms:modified xsi:type="dcterms:W3CDTF">2019-10-03T21:43:36Z</dcterms:modified>
</cp:coreProperties>
</file>