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4" r:id="rId2"/>
    <p:sldId id="275" r:id="rId3"/>
    <p:sldId id="276" r:id="rId4"/>
    <p:sldId id="277" r:id="rId5"/>
    <p:sldId id="278" r:id="rId6"/>
    <p:sldId id="281" r:id="rId7"/>
    <p:sldId id="282" r:id="rId8"/>
    <p:sldId id="283" r:id="rId9"/>
    <p:sldId id="286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71" autoAdjust="0"/>
  </p:normalViewPr>
  <p:slideViewPr>
    <p:cSldViewPr snapToGrid="0">
      <p:cViewPr varScale="1">
        <p:scale>
          <a:sx n="105" d="100"/>
          <a:sy n="105" d="100"/>
        </p:scale>
        <p:origin x="11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236974-DE56-44CA-B52E-0E94922D65BB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848C6AD4-1BA6-42D2-87BF-DCC78D2EC5BE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42</a:t>
          </a:r>
        </a:p>
      </dgm:t>
    </dgm:pt>
    <dgm:pt modelId="{2C6C1129-564F-4D06-BFC5-07BA52EBB98E}" type="parTrans" cxnId="{7F31B627-6BCA-4DBA-B5BB-736772083D8D}">
      <dgm:prSet/>
      <dgm:spPr/>
      <dgm:t>
        <a:bodyPr/>
        <a:lstStyle/>
        <a:p>
          <a:endParaRPr lang="pt-BR"/>
        </a:p>
      </dgm:t>
    </dgm:pt>
    <dgm:pt modelId="{832E5BA6-758B-4D4C-A692-7E87EC52BB30}" type="sibTrans" cxnId="{7F31B627-6BCA-4DBA-B5BB-736772083D8D}">
      <dgm:prSet/>
      <dgm:spPr/>
      <dgm:t>
        <a:bodyPr/>
        <a:lstStyle/>
        <a:p>
          <a:endParaRPr lang="pt-BR"/>
        </a:p>
      </dgm:t>
    </dgm:pt>
    <dgm:pt modelId="{33907738-8E4A-405F-BD2C-D75BB479DB1A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35</a:t>
          </a:r>
        </a:p>
      </dgm:t>
    </dgm:pt>
    <dgm:pt modelId="{5684C1D0-FB1E-4802-A947-AFB499A6B9B6}" type="parTrans" cxnId="{9DBE3EC6-FDC3-43B6-A325-2A375F878577}">
      <dgm:prSet/>
      <dgm:spPr/>
      <dgm:t>
        <a:bodyPr/>
        <a:lstStyle/>
        <a:p>
          <a:endParaRPr lang="pt-BR"/>
        </a:p>
      </dgm:t>
    </dgm:pt>
    <dgm:pt modelId="{2B579F2A-EBD7-4D8D-ADF8-202FCCB94D52}" type="sibTrans" cxnId="{9DBE3EC6-FDC3-43B6-A325-2A375F878577}">
      <dgm:prSet/>
      <dgm:spPr/>
      <dgm:t>
        <a:bodyPr/>
        <a:lstStyle/>
        <a:p>
          <a:endParaRPr lang="pt-BR"/>
        </a:p>
      </dgm:t>
    </dgm:pt>
    <dgm:pt modelId="{38EEA598-D2DE-4F7D-B478-638D56A03353}">
      <dgm:prSet phldrT="[Texto]" custT="1"/>
      <dgm:spPr/>
      <dgm:t>
        <a:bodyPr/>
        <a:lstStyle/>
        <a:p>
          <a:r>
            <a:rPr lang="pt-BR" sz="2800" b="1" smtClean="0"/>
            <a:t>Estão no “Encontrar Alguém”</a:t>
          </a:r>
          <a:endParaRPr lang="pt-BR" sz="2800" b="1" dirty="0"/>
        </a:p>
      </dgm:t>
    </dgm:pt>
    <dgm:pt modelId="{F16F66B0-0F07-48A3-ADCE-4ABF8D3E0D57}" type="parTrans" cxnId="{37D34A11-4815-4F73-A220-0310F7412130}">
      <dgm:prSet/>
      <dgm:spPr/>
      <dgm:t>
        <a:bodyPr/>
        <a:lstStyle/>
        <a:p>
          <a:endParaRPr lang="pt-BR"/>
        </a:p>
      </dgm:t>
    </dgm:pt>
    <dgm:pt modelId="{A698B2CC-2787-42AD-B7DB-5141DD4A468E}" type="sibTrans" cxnId="{37D34A11-4815-4F73-A220-0310F7412130}">
      <dgm:prSet/>
      <dgm:spPr/>
      <dgm:t>
        <a:bodyPr/>
        <a:lstStyle/>
        <a:p>
          <a:endParaRPr lang="pt-BR"/>
        </a:p>
      </dgm:t>
    </dgm:pt>
    <dgm:pt modelId="{F0C47EBB-1680-4159-8584-391FFD141ACB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17</a:t>
          </a:r>
        </a:p>
      </dgm:t>
    </dgm:pt>
    <dgm:pt modelId="{49026955-AE5D-4CFD-BF18-9737A4F1377A}" type="parTrans" cxnId="{3AEF2ABB-E95A-44E1-BB9E-9CC0EF0FB9F5}">
      <dgm:prSet/>
      <dgm:spPr/>
      <dgm:t>
        <a:bodyPr/>
        <a:lstStyle/>
        <a:p>
          <a:endParaRPr lang="pt-BR"/>
        </a:p>
      </dgm:t>
    </dgm:pt>
    <dgm:pt modelId="{BA270670-2D15-4AA8-9271-F45B458E0F9C}" type="sibTrans" cxnId="{3AEF2ABB-E95A-44E1-BB9E-9CC0EF0FB9F5}">
      <dgm:prSet/>
      <dgm:spPr/>
      <dgm:t>
        <a:bodyPr/>
        <a:lstStyle/>
        <a:p>
          <a:endParaRPr lang="pt-BR"/>
        </a:p>
      </dgm:t>
    </dgm:pt>
    <dgm:pt modelId="{8A89F63C-A323-4AB8-A890-C40D6653CD61}">
      <dgm:prSet phldrT="[Texto]" custT="1"/>
      <dgm:spPr/>
      <dgm:t>
        <a:bodyPr/>
        <a:lstStyle/>
        <a:p>
          <a:r>
            <a:rPr lang="pt-BR" sz="2800" b="1" smtClean="0"/>
            <a:t>Em Interação/convivência</a:t>
          </a:r>
          <a:endParaRPr lang="pt-BR" sz="2800" b="1" dirty="0"/>
        </a:p>
      </dgm:t>
    </dgm:pt>
    <dgm:pt modelId="{BB1AF7C0-E79F-4527-99C6-ECF7F69E6F70}" type="parTrans" cxnId="{B11B8A6E-B36D-4980-BA77-B0C0D865EC51}">
      <dgm:prSet/>
      <dgm:spPr/>
      <dgm:t>
        <a:bodyPr/>
        <a:lstStyle/>
        <a:p>
          <a:endParaRPr lang="pt-BR"/>
        </a:p>
      </dgm:t>
    </dgm:pt>
    <dgm:pt modelId="{8002BCD9-18A1-428C-ACF7-181A4CBB49B3}" type="sibTrans" cxnId="{B11B8A6E-B36D-4980-BA77-B0C0D865EC51}">
      <dgm:prSet/>
      <dgm:spPr/>
      <dgm:t>
        <a:bodyPr/>
        <a:lstStyle/>
        <a:p>
          <a:endParaRPr lang="pt-BR"/>
        </a:p>
      </dgm:t>
    </dgm:pt>
    <dgm:pt modelId="{1509E40A-FC77-43BA-B52A-BA97E57C623D}">
      <dgm:prSet phldrT="[Texto]" custT="1"/>
      <dgm:spPr/>
      <dgm:t>
        <a:bodyPr/>
        <a:lstStyle/>
        <a:p>
          <a:r>
            <a:rPr lang="pt-BR" sz="2800" b="1" smtClean="0"/>
            <a:t>Destituídas do Poder Familiar</a:t>
          </a:r>
          <a:endParaRPr lang="pt-BR" sz="2800" b="1" dirty="0"/>
        </a:p>
      </dgm:t>
    </dgm:pt>
    <dgm:pt modelId="{6766CF44-97A6-4BCC-B58E-0A18AAB31AD8}" type="sibTrans" cxnId="{5AEB4218-D3B6-4D34-8C67-30F0D3F04D27}">
      <dgm:prSet/>
      <dgm:spPr/>
      <dgm:t>
        <a:bodyPr/>
        <a:lstStyle/>
        <a:p>
          <a:endParaRPr lang="pt-BR"/>
        </a:p>
      </dgm:t>
    </dgm:pt>
    <dgm:pt modelId="{2D0FEB01-1DB8-47B0-A84B-4D1D61E4D203}" type="parTrans" cxnId="{5AEB4218-D3B6-4D34-8C67-30F0D3F04D27}">
      <dgm:prSet/>
      <dgm:spPr/>
      <dgm:t>
        <a:bodyPr/>
        <a:lstStyle/>
        <a:p>
          <a:endParaRPr lang="pt-BR"/>
        </a:p>
      </dgm:t>
    </dgm:pt>
    <dgm:pt modelId="{9BD37E45-D8B1-4ECC-871B-FDDBDE6894F6}" type="pres">
      <dgm:prSet presAssocID="{33236974-DE56-44CA-B52E-0E94922D65B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D483DD1D-793B-4138-B28A-FD7BCF514A45}" type="pres">
      <dgm:prSet presAssocID="{848C6AD4-1BA6-42D2-87BF-DCC78D2EC5BE}" presName="composite" presStyleCnt="0"/>
      <dgm:spPr/>
      <dgm:t>
        <a:bodyPr/>
        <a:lstStyle/>
        <a:p>
          <a:endParaRPr lang="pt-BR"/>
        </a:p>
      </dgm:t>
    </dgm:pt>
    <dgm:pt modelId="{1D71E753-F623-4AD8-BDFA-8C66002A8723}" type="pres">
      <dgm:prSet presAssocID="{848C6AD4-1BA6-42D2-87BF-DCC78D2EC5BE}" presName="bentUpArrow1" presStyleLbl="alignImgPlace1" presStyleIdx="0" presStyleCnt="2" custLinFactNeighborX="-53989" custLinFactNeighborY="17164"/>
      <dgm:spPr/>
      <dgm:t>
        <a:bodyPr/>
        <a:lstStyle/>
        <a:p>
          <a:endParaRPr lang="pt-BR"/>
        </a:p>
      </dgm:t>
    </dgm:pt>
    <dgm:pt modelId="{045A12D0-453B-4DAC-AB46-35E5E32A5A93}" type="pres">
      <dgm:prSet presAssocID="{848C6AD4-1BA6-42D2-87BF-DCC78D2EC5BE}" presName="ParentText" presStyleLbl="node1" presStyleIdx="0" presStyleCnt="3" custScaleX="117707" custScaleY="122945" custLinFactNeighborX="-69411" custLinFactNeighborY="-60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45EA0D-9FFB-424E-98BC-07C125068356}" type="pres">
      <dgm:prSet presAssocID="{848C6AD4-1BA6-42D2-87BF-DCC78D2EC5BE}" presName="ChildText" presStyleLbl="revTx" presStyleIdx="0" presStyleCnt="3" custScaleX="573338" custLinFactX="69543" custLinFactNeighborX="100000" custLinFactNeighborY="-202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1DBB85-CB4B-4EA9-9D93-0D79AE4DC82C}" type="pres">
      <dgm:prSet presAssocID="{832E5BA6-758B-4D4C-A692-7E87EC52BB30}" presName="sibTrans" presStyleCnt="0"/>
      <dgm:spPr/>
      <dgm:t>
        <a:bodyPr/>
        <a:lstStyle/>
        <a:p>
          <a:endParaRPr lang="pt-BR"/>
        </a:p>
      </dgm:t>
    </dgm:pt>
    <dgm:pt modelId="{7B3C3338-F88D-4F89-87C3-663A497DDA7B}" type="pres">
      <dgm:prSet presAssocID="{33907738-8E4A-405F-BD2C-D75BB479DB1A}" presName="composite" presStyleCnt="0"/>
      <dgm:spPr/>
      <dgm:t>
        <a:bodyPr/>
        <a:lstStyle/>
        <a:p>
          <a:endParaRPr lang="pt-BR"/>
        </a:p>
      </dgm:t>
    </dgm:pt>
    <dgm:pt modelId="{0F59F5F0-5F07-4E45-B7B3-00C241E31D70}" type="pres">
      <dgm:prSet presAssocID="{33907738-8E4A-405F-BD2C-D75BB479DB1A}" presName="bentUpArrow1" presStyleLbl="alignImgPlace1" presStyleIdx="1" presStyleCnt="2" custScaleY="101508" custLinFactX="-64707" custLinFactNeighborX="-100000" custLinFactNeighborY="25885"/>
      <dgm:spPr/>
      <dgm:t>
        <a:bodyPr/>
        <a:lstStyle/>
        <a:p>
          <a:endParaRPr lang="pt-BR"/>
        </a:p>
      </dgm:t>
    </dgm:pt>
    <dgm:pt modelId="{683928C0-395D-4211-AA51-06DD746D081E}" type="pres">
      <dgm:prSet presAssocID="{33907738-8E4A-405F-BD2C-D75BB479DB1A}" presName="ParentText" presStyleLbl="node1" presStyleIdx="1" presStyleCnt="3" custScaleX="130632" custScaleY="121003" custLinFactX="-44668" custLinFactNeighborX="-100000" custLinFactNeighborY="56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5AB24F-BEA9-4939-A3C2-50EF549AE27F}" type="pres">
      <dgm:prSet presAssocID="{33907738-8E4A-405F-BD2C-D75BB479DB1A}" presName="ChildText" presStyleLbl="revTx" presStyleIdx="1" presStyleCnt="3" custScaleX="589688" custLinFactNeighborX="75595" custLinFactNeighborY="-13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96DCBD-4CEC-4918-B655-3DD463992202}" type="pres">
      <dgm:prSet presAssocID="{2B579F2A-EBD7-4D8D-ADF8-202FCCB94D52}" presName="sibTrans" presStyleCnt="0"/>
      <dgm:spPr/>
      <dgm:t>
        <a:bodyPr/>
        <a:lstStyle/>
        <a:p>
          <a:endParaRPr lang="pt-BR"/>
        </a:p>
      </dgm:t>
    </dgm:pt>
    <dgm:pt modelId="{E494A316-3384-4B43-9C4D-7EBF3A25E745}" type="pres">
      <dgm:prSet presAssocID="{F0C47EBB-1680-4159-8584-391FFD141ACB}" presName="composite" presStyleCnt="0"/>
      <dgm:spPr/>
      <dgm:t>
        <a:bodyPr/>
        <a:lstStyle/>
        <a:p>
          <a:endParaRPr lang="pt-BR"/>
        </a:p>
      </dgm:t>
    </dgm:pt>
    <dgm:pt modelId="{B6C8EAB4-59BC-4B85-B6AD-E3E2046D028F}" type="pres">
      <dgm:prSet presAssocID="{F0C47EBB-1680-4159-8584-391FFD141ACB}" presName="ParentText" presStyleLbl="node1" presStyleIdx="2" presStyleCnt="3" custScaleX="124245" custScaleY="141696" custLinFactX="-97292" custLinFactNeighborX="-100000" custLinFactNeighborY="129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FA4922-6882-43C0-86DB-3D0040A1127A}" type="pres">
      <dgm:prSet presAssocID="{F0C47EBB-1680-4159-8584-391FFD141ACB}" presName="FinalChildText" presStyleLbl="revTx" presStyleIdx="2" presStyleCnt="3" custScaleX="541137" custLinFactNeighborX="-34045" custLinFactNeighborY="12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DBE3EC6-FDC3-43B6-A325-2A375F878577}" srcId="{33236974-DE56-44CA-B52E-0E94922D65BB}" destId="{33907738-8E4A-405F-BD2C-D75BB479DB1A}" srcOrd="1" destOrd="0" parTransId="{5684C1D0-FB1E-4802-A947-AFB499A6B9B6}" sibTransId="{2B579F2A-EBD7-4D8D-ADF8-202FCCB94D52}"/>
    <dgm:cxn modelId="{4F3AE2B9-93C0-4719-A60A-D104AF09317C}" type="presOf" srcId="{33236974-DE56-44CA-B52E-0E94922D65BB}" destId="{9BD37E45-D8B1-4ECC-871B-FDDBDE6894F6}" srcOrd="0" destOrd="0" presId="urn:microsoft.com/office/officeart/2005/8/layout/StepDownProcess"/>
    <dgm:cxn modelId="{B3F282BE-5995-4A60-82B4-39911EA4BF11}" type="presOf" srcId="{F0C47EBB-1680-4159-8584-391FFD141ACB}" destId="{B6C8EAB4-59BC-4B85-B6AD-E3E2046D028F}" srcOrd="0" destOrd="0" presId="urn:microsoft.com/office/officeart/2005/8/layout/StepDownProcess"/>
    <dgm:cxn modelId="{83A67260-BDFA-41FD-8F2D-AB9FE260A644}" type="presOf" srcId="{8A89F63C-A323-4AB8-A890-C40D6653CD61}" destId="{46FA4922-6882-43C0-86DB-3D0040A1127A}" srcOrd="0" destOrd="0" presId="urn:microsoft.com/office/officeart/2005/8/layout/StepDownProcess"/>
    <dgm:cxn modelId="{B11B8A6E-B36D-4980-BA77-B0C0D865EC51}" srcId="{F0C47EBB-1680-4159-8584-391FFD141ACB}" destId="{8A89F63C-A323-4AB8-A890-C40D6653CD61}" srcOrd="0" destOrd="0" parTransId="{BB1AF7C0-E79F-4527-99C6-ECF7F69E6F70}" sibTransId="{8002BCD9-18A1-428C-ACF7-181A4CBB49B3}"/>
    <dgm:cxn modelId="{85392ACB-A0BD-42AF-BB03-048119552E11}" type="presOf" srcId="{848C6AD4-1BA6-42D2-87BF-DCC78D2EC5BE}" destId="{045A12D0-453B-4DAC-AB46-35E5E32A5A93}" srcOrd="0" destOrd="0" presId="urn:microsoft.com/office/officeart/2005/8/layout/StepDownProcess"/>
    <dgm:cxn modelId="{5AEB4218-D3B6-4D34-8C67-30F0D3F04D27}" srcId="{848C6AD4-1BA6-42D2-87BF-DCC78D2EC5BE}" destId="{1509E40A-FC77-43BA-B52A-BA97E57C623D}" srcOrd="0" destOrd="0" parTransId="{2D0FEB01-1DB8-47B0-A84B-4D1D61E4D203}" sibTransId="{6766CF44-97A6-4BCC-B58E-0A18AAB31AD8}"/>
    <dgm:cxn modelId="{7CA5CD27-13F4-46F7-9BEC-BE1EF8C81720}" type="presOf" srcId="{38EEA598-D2DE-4F7D-B478-638D56A03353}" destId="{815AB24F-BEA9-4939-A3C2-50EF549AE27F}" srcOrd="0" destOrd="0" presId="urn:microsoft.com/office/officeart/2005/8/layout/StepDownProcess"/>
    <dgm:cxn modelId="{37D34A11-4815-4F73-A220-0310F7412130}" srcId="{33907738-8E4A-405F-BD2C-D75BB479DB1A}" destId="{38EEA598-D2DE-4F7D-B478-638D56A03353}" srcOrd="0" destOrd="0" parTransId="{F16F66B0-0F07-48A3-ADCE-4ABF8D3E0D57}" sibTransId="{A698B2CC-2787-42AD-B7DB-5141DD4A468E}"/>
    <dgm:cxn modelId="{7F31B627-6BCA-4DBA-B5BB-736772083D8D}" srcId="{33236974-DE56-44CA-B52E-0E94922D65BB}" destId="{848C6AD4-1BA6-42D2-87BF-DCC78D2EC5BE}" srcOrd="0" destOrd="0" parTransId="{2C6C1129-564F-4D06-BFC5-07BA52EBB98E}" sibTransId="{832E5BA6-758B-4D4C-A692-7E87EC52BB30}"/>
    <dgm:cxn modelId="{3AEF2ABB-E95A-44E1-BB9E-9CC0EF0FB9F5}" srcId="{33236974-DE56-44CA-B52E-0E94922D65BB}" destId="{F0C47EBB-1680-4159-8584-391FFD141ACB}" srcOrd="2" destOrd="0" parTransId="{49026955-AE5D-4CFD-BF18-9737A4F1377A}" sibTransId="{BA270670-2D15-4AA8-9271-F45B458E0F9C}"/>
    <dgm:cxn modelId="{C103E7AB-9C78-4B63-9332-3FDEEE0BB20A}" type="presOf" srcId="{33907738-8E4A-405F-BD2C-D75BB479DB1A}" destId="{683928C0-395D-4211-AA51-06DD746D081E}" srcOrd="0" destOrd="0" presId="urn:microsoft.com/office/officeart/2005/8/layout/StepDownProcess"/>
    <dgm:cxn modelId="{A39F57C6-A115-483E-8AD1-18C7AFF2A19C}" type="presOf" srcId="{1509E40A-FC77-43BA-B52A-BA97E57C623D}" destId="{9C45EA0D-9FFB-424E-98BC-07C125068356}" srcOrd="0" destOrd="0" presId="urn:microsoft.com/office/officeart/2005/8/layout/StepDownProcess"/>
    <dgm:cxn modelId="{DFEA7BA4-7A5A-4AB7-A1FE-600799914115}" type="presParOf" srcId="{9BD37E45-D8B1-4ECC-871B-FDDBDE6894F6}" destId="{D483DD1D-793B-4138-B28A-FD7BCF514A45}" srcOrd="0" destOrd="0" presId="urn:microsoft.com/office/officeart/2005/8/layout/StepDownProcess"/>
    <dgm:cxn modelId="{C63798ED-7C20-4078-9078-A787779472F0}" type="presParOf" srcId="{D483DD1D-793B-4138-B28A-FD7BCF514A45}" destId="{1D71E753-F623-4AD8-BDFA-8C66002A8723}" srcOrd="0" destOrd="0" presId="urn:microsoft.com/office/officeart/2005/8/layout/StepDownProcess"/>
    <dgm:cxn modelId="{35629DB1-D299-46FF-980A-DA453CB39F34}" type="presParOf" srcId="{D483DD1D-793B-4138-B28A-FD7BCF514A45}" destId="{045A12D0-453B-4DAC-AB46-35E5E32A5A93}" srcOrd="1" destOrd="0" presId="urn:microsoft.com/office/officeart/2005/8/layout/StepDownProcess"/>
    <dgm:cxn modelId="{5A188CA0-2398-481E-8572-83947B136957}" type="presParOf" srcId="{D483DD1D-793B-4138-B28A-FD7BCF514A45}" destId="{9C45EA0D-9FFB-424E-98BC-07C125068356}" srcOrd="2" destOrd="0" presId="urn:microsoft.com/office/officeart/2005/8/layout/StepDownProcess"/>
    <dgm:cxn modelId="{2CA680F0-6870-41EA-9AC2-4C099B63CCE7}" type="presParOf" srcId="{9BD37E45-D8B1-4ECC-871B-FDDBDE6894F6}" destId="{471DBB85-CB4B-4EA9-9D93-0D79AE4DC82C}" srcOrd="1" destOrd="0" presId="urn:microsoft.com/office/officeart/2005/8/layout/StepDownProcess"/>
    <dgm:cxn modelId="{31B0566A-4168-4C1D-B5DA-510673EA1A0C}" type="presParOf" srcId="{9BD37E45-D8B1-4ECC-871B-FDDBDE6894F6}" destId="{7B3C3338-F88D-4F89-87C3-663A497DDA7B}" srcOrd="2" destOrd="0" presId="urn:microsoft.com/office/officeart/2005/8/layout/StepDownProcess"/>
    <dgm:cxn modelId="{81C7DBF7-48AD-40F4-A7A7-32A585CE92ED}" type="presParOf" srcId="{7B3C3338-F88D-4F89-87C3-663A497DDA7B}" destId="{0F59F5F0-5F07-4E45-B7B3-00C241E31D70}" srcOrd="0" destOrd="0" presId="urn:microsoft.com/office/officeart/2005/8/layout/StepDownProcess"/>
    <dgm:cxn modelId="{425CFC77-EAA6-49B2-8C8D-7C288EB18F73}" type="presParOf" srcId="{7B3C3338-F88D-4F89-87C3-663A497DDA7B}" destId="{683928C0-395D-4211-AA51-06DD746D081E}" srcOrd="1" destOrd="0" presId="urn:microsoft.com/office/officeart/2005/8/layout/StepDownProcess"/>
    <dgm:cxn modelId="{CBF65D99-35A5-4F27-8B74-209D006E2962}" type="presParOf" srcId="{7B3C3338-F88D-4F89-87C3-663A497DDA7B}" destId="{815AB24F-BEA9-4939-A3C2-50EF549AE27F}" srcOrd="2" destOrd="0" presId="urn:microsoft.com/office/officeart/2005/8/layout/StepDownProcess"/>
    <dgm:cxn modelId="{53D27EFD-2A28-4D32-B2B0-3AFF2D20562D}" type="presParOf" srcId="{9BD37E45-D8B1-4ECC-871B-FDDBDE6894F6}" destId="{6996DCBD-4CEC-4918-B655-3DD463992202}" srcOrd="3" destOrd="0" presId="urn:microsoft.com/office/officeart/2005/8/layout/StepDownProcess"/>
    <dgm:cxn modelId="{7A5CE569-14C7-4A18-B4AE-928383443269}" type="presParOf" srcId="{9BD37E45-D8B1-4ECC-871B-FDDBDE6894F6}" destId="{E494A316-3384-4B43-9C4D-7EBF3A25E745}" srcOrd="4" destOrd="0" presId="urn:microsoft.com/office/officeart/2005/8/layout/StepDownProcess"/>
    <dgm:cxn modelId="{6B10B0A9-4FCC-4171-9ACD-2113029EA279}" type="presParOf" srcId="{E494A316-3384-4B43-9C4D-7EBF3A25E745}" destId="{B6C8EAB4-59BC-4B85-B6AD-E3E2046D028F}" srcOrd="0" destOrd="0" presId="urn:microsoft.com/office/officeart/2005/8/layout/StepDownProcess"/>
    <dgm:cxn modelId="{C9B9E504-3FA1-40E8-BAE3-6F61778123A6}" type="presParOf" srcId="{E494A316-3384-4B43-9C4D-7EBF3A25E745}" destId="{46FA4922-6882-43C0-86DB-3D0040A1127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7308C0-696F-4D38-8D22-C5CF6556EF52}" type="doc">
      <dgm:prSet loTypeId="urn:microsoft.com/office/officeart/2008/layout/RadialCluster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1BDB98F-4D12-4848-B8AF-BFEC4CDD8034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/>
            <a:t>17 interações</a:t>
          </a:r>
        </a:p>
      </dgm:t>
    </dgm:pt>
    <dgm:pt modelId="{267B1A5C-0D9E-4278-B10F-EBB07718E289}" type="parTrans" cxnId="{F21A2E35-B055-434E-9734-5949556D6D12}">
      <dgm:prSet/>
      <dgm:spPr/>
      <dgm:t>
        <a:bodyPr/>
        <a:lstStyle/>
        <a:p>
          <a:endParaRPr lang="pt-BR"/>
        </a:p>
      </dgm:t>
    </dgm:pt>
    <dgm:pt modelId="{70838789-709E-4DE1-83FC-D880558D99E1}" type="sibTrans" cxnId="{F21A2E35-B055-434E-9734-5949556D6D12}">
      <dgm:prSet/>
      <dgm:spPr/>
      <dgm:t>
        <a:bodyPr/>
        <a:lstStyle/>
        <a:p>
          <a:endParaRPr lang="pt-BR"/>
        </a:p>
      </dgm:t>
    </dgm:pt>
    <dgm:pt modelId="{0EE19C8A-1474-4045-9231-214B40444C7E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/>
            <a:t>3 individuais</a:t>
          </a:r>
        </a:p>
      </dgm:t>
    </dgm:pt>
    <dgm:pt modelId="{AE1A41F1-BFA3-4544-AC9D-4AE008C010DA}" type="parTrans" cxnId="{645B0A35-4F70-4782-ABD7-46DA0B44F033}">
      <dgm:prSet/>
      <dgm:spPr/>
      <dgm:t>
        <a:bodyPr/>
        <a:lstStyle/>
        <a:p>
          <a:endParaRPr lang="pt-BR"/>
        </a:p>
      </dgm:t>
    </dgm:pt>
    <dgm:pt modelId="{C4443087-05E3-4AC2-85B9-99DB2F7A9642}" type="sibTrans" cxnId="{645B0A35-4F70-4782-ABD7-46DA0B44F033}">
      <dgm:prSet/>
      <dgm:spPr/>
      <dgm:t>
        <a:bodyPr/>
        <a:lstStyle/>
        <a:p>
          <a:endParaRPr lang="pt-BR"/>
        </a:p>
      </dgm:t>
    </dgm:pt>
    <dgm:pt modelId="{E8760DD2-EB02-4499-8A60-787BA207A35D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 smtClean="0"/>
            <a:t>2 </a:t>
          </a:r>
          <a:r>
            <a:rPr lang="pt-BR" sz="2400" b="1" dirty="0"/>
            <a:t>grupo de </a:t>
          </a:r>
        </a:p>
        <a:p>
          <a:r>
            <a:rPr lang="pt-BR" sz="2400" b="1" dirty="0"/>
            <a:t>4 irmãos</a:t>
          </a:r>
        </a:p>
      </dgm:t>
    </dgm:pt>
    <dgm:pt modelId="{F6970E55-1515-4F8D-8940-D38E71F4A4F1}" type="parTrans" cxnId="{B7C99A29-F42B-4A2E-88D5-707B698133A6}">
      <dgm:prSet/>
      <dgm:spPr/>
      <dgm:t>
        <a:bodyPr/>
        <a:lstStyle/>
        <a:p>
          <a:endParaRPr lang="pt-BR"/>
        </a:p>
      </dgm:t>
    </dgm:pt>
    <dgm:pt modelId="{1CE4890E-BE76-4A40-B17F-877DCB27DA77}" type="sibTrans" cxnId="{B7C99A29-F42B-4A2E-88D5-707B698133A6}">
      <dgm:prSet/>
      <dgm:spPr/>
      <dgm:t>
        <a:bodyPr/>
        <a:lstStyle/>
        <a:p>
          <a:endParaRPr lang="pt-BR"/>
        </a:p>
      </dgm:t>
    </dgm:pt>
    <dgm:pt modelId="{C78C12A0-B30D-4621-965E-AD0F393FA7F1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/>
            <a:t>1 grupo de </a:t>
          </a:r>
        </a:p>
        <a:p>
          <a:r>
            <a:rPr lang="pt-BR" sz="2400" b="1" dirty="0"/>
            <a:t>6 irmãos</a:t>
          </a:r>
          <a:r>
            <a:rPr lang="pt-BR" sz="2400" dirty="0"/>
            <a:t> </a:t>
          </a:r>
        </a:p>
      </dgm:t>
    </dgm:pt>
    <dgm:pt modelId="{A01DA953-6A64-42D2-ABFF-E312D78620CF}" type="parTrans" cxnId="{3F644479-71F6-419C-8923-942644E7B227}">
      <dgm:prSet/>
      <dgm:spPr/>
      <dgm:t>
        <a:bodyPr/>
        <a:lstStyle/>
        <a:p>
          <a:endParaRPr lang="pt-BR"/>
        </a:p>
      </dgm:t>
    </dgm:pt>
    <dgm:pt modelId="{2A3052CF-878A-4CC3-99B2-4A9D9E42386A}" type="sibTrans" cxnId="{3F644479-71F6-419C-8923-942644E7B227}">
      <dgm:prSet/>
      <dgm:spPr/>
      <dgm:t>
        <a:bodyPr/>
        <a:lstStyle/>
        <a:p>
          <a:endParaRPr lang="pt-BR"/>
        </a:p>
      </dgm:t>
    </dgm:pt>
    <dgm:pt modelId="{CC674F69-380C-4B67-94F7-5C33CE00D59E}" type="pres">
      <dgm:prSet presAssocID="{7A7308C0-696F-4D38-8D22-C5CF6556EF5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B1DB9652-FA92-4996-9DF4-8331D916CC8F}" type="pres">
      <dgm:prSet presAssocID="{31BDB98F-4D12-4848-B8AF-BFEC4CDD8034}" presName="singleCycle" presStyleCnt="0"/>
      <dgm:spPr/>
      <dgm:t>
        <a:bodyPr/>
        <a:lstStyle/>
        <a:p>
          <a:endParaRPr lang="pt-BR"/>
        </a:p>
      </dgm:t>
    </dgm:pt>
    <dgm:pt modelId="{D895BB6D-5781-4C5B-971E-A5F8B3C7B212}" type="pres">
      <dgm:prSet presAssocID="{31BDB98F-4D12-4848-B8AF-BFEC4CDD8034}" presName="singleCenter" presStyleLbl="node1" presStyleIdx="0" presStyleCnt="4" custScaleX="127876" custScaleY="101678" custLinFactNeighborX="0" custLinFactNeighborY="0">
        <dgm:presLayoutVars>
          <dgm:chMax val="7"/>
          <dgm:chPref val="7"/>
        </dgm:presLayoutVars>
      </dgm:prSet>
      <dgm:spPr/>
      <dgm:t>
        <a:bodyPr/>
        <a:lstStyle/>
        <a:p>
          <a:endParaRPr lang="pt-BR"/>
        </a:p>
      </dgm:t>
    </dgm:pt>
    <dgm:pt modelId="{789382E2-6111-4120-8A8D-C86A32C956DD}" type="pres">
      <dgm:prSet presAssocID="{AE1A41F1-BFA3-4544-AC9D-4AE008C010DA}" presName="Name56" presStyleLbl="parChTrans1D2" presStyleIdx="0" presStyleCnt="3"/>
      <dgm:spPr/>
      <dgm:t>
        <a:bodyPr/>
        <a:lstStyle/>
        <a:p>
          <a:endParaRPr lang="pt-BR"/>
        </a:p>
      </dgm:t>
    </dgm:pt>
    <dgm:pt modelId="{071C5E46-AFA7-4654-8D98-ECD52A50B0B7}" type="pres">
      <dgm:prSet presAssocID="{0EE19C8A-1474-4045-9231-214B40444C7E}" presName="text0" presStyleLbl="node1" presStyleIdx="1" presStyleCnt="4" custScaleX="202054" custScaleY="137339" custRadScaleRad="82367" custRadScaleInc="-11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6BF525-8A91-421E-ADB9-01BCB5E2A37E}" type="pres">
      <dgm:prSet presAssocID="{F6970E55-1515-4F8D-8940-D38E71F4A4F1}" presName="Name56" presStyleLbl="parChTrans1D2" presStyleIdx="1" presStyleCnt="3"/>
      <dgm:spPr/>
      <dgm:t>
        <a:bodyPr/>
        <a:lstStyle/>
        <a:p>
          <a:endParaRPr lang="pt-BR"/>
        </a:p>
      </dgm:t>
    </dgm:pt>
    <dgm:pt modelId="{54001ED8-3E85-4F72-A8DD-ED1D8DCE1B2C}" type="pres">
      <dgm:prSet presAssocID="{E8760DD2-EB02-4499-8A60-787BA207A35D}" presName="text0" presStyleLbl="node1" presStyleIdx="2" presStyleCnt="4" custScaleX="196664" custScaleY="161962" custRadScaleRad="105576" custRadScaleInc="-838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CE1DBA-6BA0-4D03-8143-F7D740351832}" type="pres">
      <dgm:prSet presAssocID="{A01DA953-6A64-42D2-ABFF-E312D78620CF}" presName="Name56" presStyleLbl="parChTrans1D2" presStyleIdx="2" presStyleCnt="3"/>
      <dgm:spPr/>
      <dgm:t>
        <a:bodyPr/>
        <a:lstStyle/>
        <a:p>
          <a:endParaRPr lang="pt-BR"/>
        </a:p>
      </dgm:t>
    </dgm:pt>
    <dgm:pt modelId="{8358550D-4DBC-4983-B330-5F597E8F53A6}" type="pres">
      <dgm:prSet presAssocID="{C78C12A0-B30D-4621-965E-AD0F393FA7F1}" presName="text0" presStyleLbl="node1" presStyleIdx="3" presStyleCnt="4" custScaleX="190028" custScaleY="157651" custRadScaleRad="107164" custRadScaleInc="99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0FA48FE-1B39-47CC-B77B-F41034BB221C}" type="presOf" srcId="{AE1A41F1-BFA3-4544-AC9D-4AE008C010DA}" destId="{789382E2-6111-4120-8A8D-C86A32C956DD}" srcOrd="0" destOrd="0" presId="urn:microsoft.com/office/officeart/2008/layout/RadialCluster"/>
    <dgm:cxn modelId="{CC95486D-BEF9-444D-9AD0-F6F7F1555B0D}" type="presOf" srcId="{0EE19C8A-1474-4045-9231-214B40444C7E}" destId="{071C5E46-AFA7-4654-8D98-ECD52A50B0B7}" srcOrd="0" destOrd="0" presId="urn:microsoft.com/office/officeart/2008/layout/RadialCluster"/>
    <dgm:cxn modelId="{AB0A4560-CE2C-491C-B4DE-6F50D76D7D09}" type="presOf" srcId="{F6970E55-1515-4F8D-8940-D38E71F4A4F1}" destId="{946BF525-8A91-421E-ADB9-01BCB5E2A37E}" srcOrd="0" destOrd="0" presId="urn:microsoft.com/office/officeart/2008/layout/RadialCluster"/>
    <dgm:cxn modelId="{3F644479-71F6-419C-8923-942644E7B227}" srcId="{31BDB98F-4D12-4848-B8AF-BFEC4CDD8034}" destId="{C78C12A0-B30D-4621-965E-AD0F393FA7F1}" srcOrd="2" destOrd="0" parTransId="{A01DA953-6A64-42D2-ABFF-E312D78620CF}" sibTransId="{2A3052CF-878A-4CC3-99B2-4A9D9E42386A}"/>
    <dgm:cxn modelId="{333BC292-3A97-4769-86D3-1EF21F0A611B}" type="presOf" srcId="{7A7308C0-696F-4D38-8D22-C5CF6556EF52}" destId="{CC674F69-380C-4B67-94F7-5C33CE00D59E}" srcOrd="0" destOrd="0" presId="urn:microsoft.com/office/officeart/2008/layout/RadialCluster"/>
    <dgm:cxn modelId="{B7C99A29-F42B-4A2E-88D5-707B698133A6}" srcId="{31BDB98F-4D12-4848-B8AF-BFEC4CDD8034}" destId="{E8760DD2-EB02-4499-8A60-787BA207A35D}" srcOrd="1" destOrd="0" parTransId="{F6970E55-1515-4F8D-8940-D38E71F4A4F1}" sibTransId="{1CE4890E-BE76-4A40-B17F-877DCB27DA77}"/>
    <dgm:cxn modelId="{0999CDBF-B11B-441A-9936-421A64DBF9C7}" type="presOf" srcId="{A01DA953-6A64-42D2-ABFF-E312D78620CF}" destId="{47CE1DBA-6BA0-4D03-8143-F7D740351832}" srcOrd="0" destOrd="0" presId="urn:microsoft.com/office/officeart/2008/layout/RadialCluster"/>
    <dgm:cxn modelId="{F21A2E35-B055-434E-9734-5949556D6D12}" srcId="{7A7308C0-696F-4D38-8D22-C5CF6556EF52}" destId="{31BDB98F-4D12-4848-B8AF-BFEC4CDD8034}" srcOrd="0" destOrd="0" parTransId="{267B1A5C-0D9E-4278-B10F-EBB07718E289}" sibTransId="{70838789-709E-4DE1-83FC-D880558D99E1}"/>
    <dgm:cxn modelId="{F1DDAEFE-8D7A-479F-B04A-E6DB85FEDB3D}" type="presOf" srcId="{31BDB98F-4D12-4848-B8AF-BFEC4CDD8034}" destId="{D895BB6D-5781-4C5B-971E-A5F8B3C7B212}" srcOrd="0" destOrd="0" presId="urn:microsoft.com/office/officeart/2008/layout/RadialCluster"/>
    <dgm:cxn modelId="{D0033391-E485-44B5-BF9A-4C7E2027449D}" type="presOf" srcId="{C78C12A0-B30D-4621-965E-AD0F393FA7F1}" destId="{8358550D-4DBC-4983-B330-5F597E8F53A6}" srcOrd="0" destOrd="0" presId="urn:microsoft.com/office/officeart/2008/layout/RadialCluster"/>
    <dgm:cxn modelId="{645B0A35-4F70-4782-ABD7-46DA0B44F033}" srcId="{31BDB98F-4D12-4848-B8AF-BFEC4CDD8034}" destId="{0EE19C8A-1474-4045-9231-214B40444C7E}" srcOrd="0" destOrd="0" parTransId="{AE1A41F1-BFA3-4544-AC9D-4AE008C010DA}" sibTransId="{C4443087-05E3-4AC2-85B9-99DB2F7A9642}"/>
    <dgm:cxn modelId="{F99D2CED-0512-4C11-9DAE-A5D71E4F3711}" type="presOf" srcId="{E8760DD2-EB02-4499-8A60-787BA207A35D}" destId="{54001ED8-3E85-4F72-A8DD-ED1D8DCE1B2C}" srcOrd="0" destOrd="0" presId="urn:microsoft.com/office/officeart/2008/layout/RadialCluster"/>
    <dgm:cxn modelId="{6C0436F4-7991-46F9-9976-C07B6F8A1553}" type="presParOf" srcId="{CC674F69-380C-4B67-94F7-5C33CE00D59E}" destId="{B1DB9652-FA92-4996-9DF4-8331D916CC8F}" srcOrd="0" destOrd="0" presId="urn:microsoft.com/office/officeart/2008/layout/RadialCluster"/>
    <dgm:cxn modelId="{CA86886D-8BF2-4F6A-9A53-58885270DE6F}" type="presParOf" srcId="{B1DB9652-FA92-4996-9DF4-8331D916CC8F}" destId="{D895BB6D-5781-4C5B-971E-A5F8B3C7B212}" srcOrd="0" destOrd="0" presId="urn:microsoft.com/office/officeart/2008/layout/RadialCluster"/>
    <dgm:cxn modelId="{7118F337-D62F-45C1-B31A-0F5B8F4413CF}" type="presParOf" srcId="{B1DB9652-FA92-4996-9DF4-8331D916CC8F}" destId="{789382E2-6111-4120-8A8D-C86A32C956DD}" srcOrd="1" destOrd="0" presId="urn:microsoft.com/office/officeart/2008/layout/RadialCluster"/>
    <dgm:cxn modelId="{05543726-A6BF-49D3-92C8-586655592368}" type="presParOf" srcId="{B1DB9652-FA92-4996-9DF4-8331D916CC8F}" destId="{071C5E46-AFA7-4654-8D98-ECD52A50B0B7}" srcOrd="2" destOrd="0" presId="urn:microsoft.com/office/officeart/2008/layout/RadialCluster"/>
    <dgm:cxn modelId="{1761FECF-8F68-4B8F-B788-7E4FB0B06961}" type="presParOf" srcId="{B1DB9652-FA92-4996-9DF4-8331D916CC8F}" destId="{946BF525-8A91-421E-ADB9-01BCB5E2A37E}" srcOrd="3" destOrd="0" presId="urn:microsoft.com/office/officeart/2008/layout/RadialCluster"/>
    <dgm:cxn modelId="{FAA36EB4-BF03-4E66-80B9-3BE05B19B3BA}" type="presParOf" srcId="{B1DB9652-FA92-4996-9DF4-8331D916CC8F}" destId="{54001ED8-3E85-4F72-A8DD-ED1D8DCE1B2C}" srcOrd="4" destOrd="0" presId="urn:microsoft.com/office/officeart/2008/layout/RadialCluster"/>
    <dgm:cxn modelId="{CB7C8226-3C9E-4C7E-8F29-00ED593DD85D}" type="presParOf" srcId="{B1DB9652-FA92-4996-9DF4-8331D916CC8F}" destId="{47CE1DBA-6BA0-4D03-8143-F7D740351832}" srcOrd="5" destOrd="0" presId="urn:microsoft.com/office/officeart/2008/layout/RadialCluster"/>
    <dgm:cxn modelId="{23EC7CF7-2052-4159-B6B9-66A3568B7CAE}" type="presParOf" srcId="{B1DB9652-FA92-4996-9DF4-8331D916CC8F}" destId="{8358550D-4DBC-4983-B330-5F597E8F53A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044CC0-58AF-4E77-8B67-6165223A08B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E1E4FC4-4ABC-4916-A656-3CFF912B2FB6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7 adoções </a:t>
          </a:r>
        </a:p>
      </dgm:t>
    </dgm:pt>
    <dgm:pt modelId="{85A7AA7B-B4BD-4E2A-A1B6-B2E909ABC46F}" type="parTrans" cxnId="{10217141-F24F-41D5-98C1-BC86D39BF5CC}">
      <dgm:prSet/>
      <dgm:spPr/>
      <dgm:t>
        <a:bodyPr/>
        <a:lstStyle/>
        <a:p>
          <a:endParaRPr lang="pt-BR"/>
        </a:p>
      </dgm:t>
    </dgm:pt>
    <dgm:pt modelId="{370A7624-C5E5-4362-9A98-B11A65A09906}" type="sibTrans" cxnId="{10217141-F24F-41D5-98C1-BC86D39BF5CC}">
      <dgm:prSet/>
      <dgm:spPr/>
      <dgm:t>
        <a:bodyPr/>
        <a:lstStyle/>
        <a:p>
          <a:endParaRPr lang="pt-BR"/>
        </a:p>
      </dgm:t>
    </dgm:pt>
    <dgm:pt modelId="{CF417F93-80B4-4553-94CD-9A09E55DBA99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6 em tramitação</a:t>
          </a:r>
        </a:p>
      </dgm:t>
    </dgm:pt>
    <dgm:pt modelId="{4CC6F789-E2E0-43BF-A4C0-96C3DD423111}" type="parTrans" cxnId="{0009A43F-0CD5-44CD-8E93-D516526CA2AA}">
      <dgm:prSet/>
      <dgm:spPr/>
      <dgm:t>
        <a:bodyPr/>
        <a:lstStyle/>
        <a:p>
          <a:endParaRPr lang="pt-BR"/>
        </a:p>
      </dgm:t>
    </dgm:pt>
    <dgm:pt modelId="{EE789EE2-EE20-4F7E-8FD5-D2A10E1135F1}" type="sibTrans" cxnId="{0009A43F-0CD5-44CD-8E93-D516526CA2AA}">
      <dgm:prSet/>
      <dgm:spPr/>
      <dgm:t>
        <a:bodyPr/>
        <a:lstStyle/>
        <a:p>
          <a:endParaRPr lang="pt-BR"/>
        </a:p>
      </dgm:t>
    </dgm:pt>
    <dgm:pt modelId="{43B6042D-4A83-44BD-9061-35D0FBFE0E77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1 criança</a:t>
          </a:r>
        </a:p>
      </dgm:t>
    </dgm:pt>
    <dgm:pt modelId="{D0B1C36E-25E3-47B8-886A-E4091B848884}" type="parTrans" cxnId="{68D011EA-D41E-4440-8585-3A5D113EFB1E}">
      <dgm:prSet/>
      <dgm:spPr/>
      <dgm:t>
        <a:bodyPr/>
        <a:lstStyle/>
        <a:p>
          <a:endParaRPr lang="pt-BR"/>
        </a:p>
      </dgm:t>
    </dgm:pt>
    <dgm:pt modelId="{7C094E27-6764-4D0A-856F-8755FE3762EE}" type="sibTrans" cxnId="{68D011EA-D41E-4440-8585-3A5D113EFB1E}">
      <dgm:prSet/>
      <dgm:spPr/>
      <dgm:t>
        <a:bodyPr/>
        <a:lstStyle/>
        <a:p>
          <a:endParaRPr lang="pt-BR"/>
        </a:p>
      </dgm:t>
    </dgm:pt>
    <dgm:pt modelId="{F94C6B6A-1278-4995-B4BB-D50A89C77EBF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1 grupo de 2 irmãos</a:t>
          </a:r>
        </a:p>
      </dgm:t>
    </dgm:pt>
    <dgm:pt modelId="{2E653DC2-80CF-4B8C-B024-F59E5B91AD61}" type="parTrans" cxnId="{65195BCB-0E71-4CC2-8237-2EEDAAFCDB93}">
      <dgm:prSet/>
      <dgm:spPr/>
      <dgm:t>
        <a:bodyPr/>
        <a:lstStyle/>
        <a:p>
          <a:endParaRPr lang="pt-BR"/>
        </a:p>
      </dgm:t>
    </dgm:pt>
    <dgm:pt modelId="{4444CD97-7462-4D7A-84A5-CD16AB15E40C}" type="sibTrans" cxnId="{65195BCB-0E71-4CC2-8237-2EEDAAFCDB93}">
      <dgm:prSet/>
      <dgm:spPr/>
      <dgm:t>
        <a:bodyPr/>
        <a:lstStyle/>
        <a:p>
          <a:endParaRPr lang="pt-BR"/>
        </a:p>
      </dgm:t>
    </dgm:pt>
    <dgm:pt modelId="{D3659795-AFF6-4775-B412-BC138351D928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1 efetivada</a:t>
          </a:r>
        </a:p>
      </dgm:t>
    </dgm:pt>
    <dgm:pt modelId="{98E38339-0307-4740-9554-F3A01BC060D8}" type="parTrans" cxnId="{FB21FFB0-15F3-4B12-93F8-0DE47FB9453A}">
      <dgm:prSet/>
      <dgm:spPr/>
      <dgm:t>
        <a:bodyPr/>
        <a:lstStyle/>
        <a:p>
          <a:endParaRPr lang="pt-BR"/>
        </a:p>
      </dgm:t>
    </dgm:pt>
    <dgm:pt modelId="{56771A3D-83FD-4816-BBA5-15DCA78B7157}" type="sibTrans" cxnId="{FB21FFB0-15F3-4B12-93F8-0DE47FB9453A}">
      <dgm:prSet/>
      <dgm:spPr/>
      <dgm:t>
        <a:bodyPr/>
        <a:lstStyle/>
        <a:p>
          <a:endParaRPr lang="pt-BR"/>
        </a:p>
      </dgm:t>
    </dgm:pt>
    <dgm:pt modelId="{C7B13EAC-AE21-42DD-BDC3-D59650B0618F}">
      <dgm:prSet phldrT="[Texto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1 grupo de 3 irmãos</a:t>
          </a:r>
        </a:p>
      </dgm:t>
    </dgm:pt>
    <dgm:pt modelId="{A1519ABB-A3D1-4C3E-8A25-B375396E3A8A}" type="parTrans" cxnId="{C2982238-BC29-4E4B-ADAC-239874A787A5}">
      <dgm:prSet/>
      <dgm:spPr/>
      <dgm:t>
        <a:bodyPr/>
        <a:lstStyle/>
        <a:p>
          <a:endParaRPr lang="pt-BR"/>
        </a:p>
      </dgm:t>
    </dgm:pt>
    <dgm:pt modelId="{4DC2E4B3-ED38-44C5-ABDE-30C5AACB38DF}" type="sibTrans" cxnId="{C2982238-BC29-4E4B-ADAC-239874A787A5}">
      <dgm:prSet/>
      <dgm:spPr/>
      <dgm:t>
        <a:bodyPr/>
        <a:lstStyle/>
        <a:p>
          <a:endParaRPr lang="pt-BR"/>
        </a:p>
      </dgm:t>
    </dgm:pt>
    <dgm:pt modelId="{834D1197-3D15-47C9-9DF4-3829C8C48FF1}" type="pres">
      <dgm:prSet presAssocID="{30044CC0-58AF-4E77-8B67-6165223A08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D015F00-4B5A-4D04-B195-89AF38314A21}" type="pres">
      <dgm:prSet presAssocID="{DE1E4FC4-4ABC-4916-A656-3CFF912B2FB6}" presName="root1" presStyleCnt="0"/>
      <dgm:spPr/>
      <dgm:t>
        <a:bodyPr/>
        <a:lstStyle/>
        <a:p>
          <a:endParaRPr lang="pt-BR"/>
        </a:p>
      </dgm:t>
    </dgm:pt>
    <dgm:pt modelId="{5D60B179-4D98-4C1F-A64E-72E049154941}" type="pres">
      <dgm:prSet presAssocID="{DE1E4FC4-4ABC-4916-A656-3CFF912B2FB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3641341-5756-4141-917E-097BDB0973C0}" type="pres">
      <dgm:prSet presAssocID="{DE1E4FC4-4ABC-4916-A656-3CFF912B2FB6}" presName="level2hierChild" presStyleCnt="0"/>
      <dgm:spPr/>
      <dgm:t>
        <a:bodyPr/>
        <a:lstStyle/>
        <a:p>
          <a:endParaRPr lang="pt-BR"/>
        </a:p>
      </dgm:t>
    </dgm:pt>
    <dgm:pt modelId="{59748F56-ADC7-405A-87FD-49B41A8BC3D2}" type="pres">
      <dgm:prSet presAssocID="{4CC6F789-E2E0-43BF-A4C0-96C3DD423111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052E3066-0348-4806-8A80-A45E5C287885}" type="pres">
      <dgm:prSet presAssocID="{4CC6F789-E2E0-43BF-A4C0-96C3DD423111}" presName="connTx" presStyleLbl="parChTrans1D2" presStyleIdx="0" presStyleCnt="2"/>
      <dgm:spPr/>
      <dgm:t>
        <a:bodyPr/>
        <a:lstStyle/>
        <a:p>
          <a:endParaRPr lang="pt-BR"/>
        </a:p>
      </dgm:t>
    </dgm:pt>
    <dgm:pt modelId="{1FD29DB5-5909-468C-B3DA-516B305968AB}" type="pres">
      <dgm:prSet presAssocID="{CF417F93-80B4-4553-94CD-9A09E55DBA99}" presName="root2" presStyleCnt="0"/>
      <dgm:spPr/>
      <dgm:t>
        <a:bodyPr/>
        <a:lstStyle/>
        <a:p>
          <a:endParaRPr lang="pt-BR"/>
        </a:p>
      </dgm:t>
    </dgm:pt>
    <dgm:pt modelId="{77A194DB-4D96-49F7-BB39-2C06779E11AB}" type="pres">
      <dgm:prSet presAssocID="{CF417F93-80B4-4553-94CD-9A09E55DBA99}" presName="LevelTwoTextNode" presStyleLbl="node2" presStyleIdx="0" presStyleCnt="2" custLinFactNeighborY="-3352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78F615D-EA63-4ECA-AAF0-55AA65697B5A}" type="pres">
      <dgm:prSet presAssocID="{CF417F93-80B4-4553-94CD-9A09E55DBA99}" presName="level3hierChild" presStyleCnt="0"/>
      <dgm:spPr/>
      <dgm:t>
        <a:bodyPr/>
        <a:lstStyle/>
        <a:p>
          <a:endParaRPr lang="pt-BR"/>
        </a:p>
      </dgm:t>
    </dgm:pt>
    <dgm:pt modelId="{2EA7D918-12BE-4680-AC24-792A64F9BBBA}" type="pres">
      <dgm:prSet presAssocID="{D0B1C36E-25E3-47B8-886A-E4091B848884}" presName="conn2-1" presStyleLbl="parChTrans1D3" presStyleIdx="0" presStyleCnt="3"/>
      <dgm:spPr/>
      <dgm:t>
        <a:bodyPr/>
        <a:lstStyle/>
        <a:p>
          <a:endParaRPr lang="pt-BR"/>
        </a:p>
      </dgm:t>
    </dgm:pt>
    <dgm:pt modelId="{3078EFFA-0255-464E-B02B-392323BA12B5}" type="pres">
      <dgm:prSet presAssocID="{D0B1C36E-25E3-47B8-886A-E4091B848884}" presName="connTx" presStyleLbl="parChTrans1D3" presStyleIdx="0" presStyleCnt="3"/>
      <dgm:spPr/>
      <dgm:t>
        <a:bodyPr/>
        <a:lstStyle/>
        <a:p>
          <a:endParaRPr lang="pt-BR"/>
        </a:p>
      </dgm:t>
    </dgm:pt>
    <dgm:pt modelId="{DFDF540B-79B8-4ADD-9B8E-FDD3B592B493}" type="pres">
      <dgm:prSet presAssocID="{43B6042D-4A83-44BD-9061-35D0FBFE0E77}" presName="root2" presStyleCnt="0"/>
      <dgm:spPr/>
      <dgm:t>
        <a:bodyPr/>
        <a:lstStyle/>
        <a:p>
          <a:endParaRPr lang="pt-BR"/>
        </a:p>
      </dgm:t>
    </dgm:pt>
    <dgm:pt modelId="{AAFAC8C6-A2EE-432A-BA1E-3609B365CB2F}" type="pres">
      <dgm:prSet presAssocID="{43B6042D-4A83-44BD-9061-35D0FBFE0E77}" presName="LevelTwoTextNode" presStyleLbl="node3" presStyleIdx="0" presStyleCnt="3" custLinFactNeighborY="-269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EE29869-06F6-46DD-A4BB-88300CB7EC45}" type="pres">
      <dgm:prSet presAssocID="{43B6042D-4A83-44BD-9061-35D0FBFE0E77}" presName="level3hierChild" presStyleCnt="0"/>
      <dgm:spPr/>
      <dgm:t>
        <a:bodyPr/>
        <a:lstStyle/>
        <a:p>
          <a:endParaRPr lang="pt-BR"/>
        </a:p>
      </dgm:t>
    </dgm:pt>
    <dgm:pt modelId="{7834D22C-50C0-4551-A252-1BACBA238E77}" type="pres">
      <dgm:prSet presAssocID="{2E653DC2-80CF-4B8C-B024-F59E5B91AD61}" presName="conn2-1" presStyleLbl="parChTrans1D3" presStyleIdx="1" presStyleCnt="3"/>
      <dgm:spPr/>
      <dgm:t>
        <a:bodyPr/>
        <a:lstStyle/>
        <a:p>
          <a:endParaRPr lang="pt-BR"/>
        </a:p>
      </dgm:t>
    </dgm:pt>
    <dgm:pt modelId="{2B214F7F-5136-4A6D-AA14-380D98DC8647}" type="pres">
      <dgm:prSet presAssocID="{2E653DC2-80CF-4B8C-B024-F59E5B91AD61}" presName="connTx" presStyleLbl="parChTrans1D3" presStyleIdx="1" presStyleCnt="3"/>
      <dgm:spPr/>
      <dgm:t>
        <a:bodyPr/>
        <a:lstStyle/>
        <a:p>
          <a:endParaRPr lang="pt-BR"/>
        </a:p>
      </dgm:t>
    </dgm:pt>
    <dgm:pt modelId="{0D7FDDAD-AFA9-46C7-998F-25ACA77A9BEC}" type="pres">
      <dgm:prSet presAssocID="{F94C6B6A-1278-4995-B4BB-D50A89C77EBF}" presName="root2" presStyleCnt="0"/>
      <dgm:spPr/>
      <dgm:t>
        <a:bodyPr/>
        <a:lstStyle/>
        <a:p>
          <a:endParaRPr lang="pt-BR"/>
        </a:p>
      </dgm:t>
    </dgm:pt>
    <dgm:pt modelId="{41CD569A-7933-4F55-B7DA-AB7465628D7B}" type="pres">
      <dgm:prSet presAssocID="{F94C6B6A-1278-4995-B4BB-D50A89C77EBF}" presName="LevelTwoTextNode" presStyleLbl="node3" presStyleIdx="1" presStyleCnt="3" custLinFactNeighborY="-269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1F6E35-8E70-44C9-94AB-B614BEA579B8}" type="pres">
      <dgm:prSet presAssocID="{F94C6B6A-1278-4995-B4BB-D50A89C77EBF}" presName="level3hierChild" presStyleCnt="0"/>
      <dgm:spPr/>
      <dgm:t>
        <a:bodyPr/>
        <a:lstStyle/>
        <a:p>
          <a:endParaRPr lang="pt-BR"/>
        </a:p>
      </dgm:t>
    </dgm:pt>
    <dgm:pt modelId="{2C61E7E1-E826-4138-9B4E-E6EF5FB3B160}" type="pres">
      <dgm:prSet presAssocID="{A1519ABB-A3D1-4C3E-8A25-B375396E3A8A}" presName="conn2-1" presStyleLbl="parChTrans1D3" presStyleIdx="2" presStyleCnt="3"/>
      <dgm:spPr/>
      <dgm:t>
        <a:bodyPr/>
        <a:lstStyle/>
        <a:p>
          <a:endParaRPr lang="pt-BR"/>
        </a:p>
      </dgm:t>
    </dgm:pt>
    <dgm:pt modelId="{F57B8BB7-5A61-4E7E-B630-9486F3AA73DC}" type="pres">
      <dgm:prSet presAssocID="{A1519ABB-A3D1-4C3E-8A25-B375396E3A8A}" presName="connTx" presStyleLbl="parChTrans1D3" presStyleIdx="2" presStyleCnt="3"/>
      <dgm:spPr/>
      <dgm:t>
        <a:bodyPr/>
        <a:lstStyle/>
        <a:p>
          <a:endParaRPr lang="pt-BR"/>
        </a:p>
      </dgm:t>
    </dgm:pt>
    <dgm:pt modelId="{E098ACBB-85E7-4133-929A-4FCD3A28EA2D}" type="pres">
      <dgm:prSet presAssocID="{C7B13EAC-AE21-42DD-BDC3-D59650B0618F}" presName="root2" presStyleCnt="0"/>
      <dgm:spPr/>
      <dgm:t>
        <a:bodyPr/>
        <a:lstStyle/>
        <a:p>
          <a:endParaRPr lang="pt-BR"/>
        </a:p>
      </dgm:t>
    </dgm:pt>
    <dgm:pt modelId="{8FBFD1DA-DB9E-4F27-93AC-D0B8E69EC660}" type="pres">
      <dgm:prSet presAssocID="{C7B13EAC-AE21-42DD-BDC3-D59650B0618F}" presName="LevelTwoTextNode" presStyleLbl="node3" presStyleIdx="2" presStyleCnt="3" custLinFactNeighborY="-269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E3EEB5A-620F-4B15-95BA-B79665FB01E0}" type="pres">
      <dgm:prSet presAssocID="{C7B13EAC-AE21-42DD-BDC3-D59650B0618F}" presName="level3hierChild" presStyleCnt="0"/>
      <dgm:spPr/>
      <dgm:t>
        <a:bodyPr/>
        <a:lstStyle/>
        <a:p>
          <a:endParaRPr lang="pt-BR"/>
        </a:p>
      </dgm:t>
    </dgm:pt>
    <dgm:pt modelId="{78E7D325-6815-4A13-A9C1-E1E88C44F3A6}" type="pres">
      <dgm:prSet presAssocID="{98E38339-0307-4740-9554-F3A01BC060D8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C952C7E8-8132-4FB6-A198-A0471DAD81C7}" type="pres">
      <dgm:prSet presAssocID="{98E38339-0307-4740-9554-F3A01BC060D8}" presName="connTx" presStyleLbl="parChTrans1D2" presStyleIdx="1" presStyleCnt="2"/>
      <dgm:spPr/>
      <dgm:t>
        <a:bodyPr/>
        <a:lstStyle/>
        <a:p>
          <a:endParaRPr lang="pt-BR"/>
        </a:p>
      </dgm:t>
    </dgm:pt>
    <dgm:pt modelId="{DC0F25DE-B18A-4AF6-92EF-175EB49276EC}" type="pres">
      <dgm:prSet presAssocID="{D3659795-AFF6-4775-B412-BC138351D928}" presName="root2" presStyleCnt="0"/>
      <dgm:spPr/>
      <dgm:t>
        <a:bodyPr/>
        <a:lstStyle/>
        <a:p>
          <a:endParaRPr lang="pt-BR"/>
        </a:p>
      </dgm:t>
    </dgm:pt>
    <dgm:pt modelId="{16D249D3-26DD-4493-B229-360BBD156D0D}" type="pres">
      <dgm:prSet presAssocID="{D3659795-AFF6-4775-B412-BC138351D928}" presName="LevelTwoTextNode" presStyleLbl="node2" presStyleIdx="1" presStyleCnt="2" custLinFactNeighborY="476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0D9856B-F132-418D-BFAF-CEAEE7B152D4}" type="pres">
      <dgm:prSet presAssocID="{D3659795-AFF6-4775-B412-BC138351D928}" presName="level3hierChild" presStyleCnt="0"/>
      <dgm:spPr/>
      <dgm:t>
        <a:bodyPr/>
        <a:lstStyle/>
        <a:p>
          <a:endParaRPr lang="pt-BR"/>
        </a:p>
      </dgm:t>
    </dgm:pt>
  </dgm:ptLst>
  <dgm:cxnLst>
    <dgm:cxn modelId="{758F2EB8-9733-4710-93FE-6C044EA409E9}" type="presOf" srcId="{D3659795-AFF6-4775-B412-BC138351D928}" destId="{16D249D3-26DD-4493-B229-360BBD156D0D}" srcOrd="0" destOrd="0" presId="urn:microsoft.com/office/officeart/2005/8/layout/hierarchy2"/>
    <dgm:cxn modelId="{3139281E-6AA8-4C0B-A464-27315AC8AD29}" type="presOf" srcId="{2E653DC2-80CF-4B8C-B024-F59E5B91AD61}" destId="{2B214F7F-5136-4A6D-AA14-380D98DC8647}" srcOrd="1" destOrd="0" presId="urn:microsoft.com/office/officeart/2005/8/layout/hierarchy2"/>
    <dgm:cxn modelId="{D417CE0F-D022-4DCE-8FE9-588E546CFE73}" type="presOf" srcId="{F94C6B6A-1278-4995-B4BB-D50A89C77EBF}" destId="{41CD569A-7933-4F55-B7DA-AB7465628D7B}" srcOrd="0" destOrd="0" presId="urn:microsoft.com/office/officeart/2005/8/layout/hierarchy2"/>
    <dgm:cxn modelId="{D6CAB174-BE67-4587-AFC4-87302003B01E}" type="presOf" srcId="{2E653DC2-80CF-4B8C-B024-F59E5B91AD61}" destId="{7834D22C-50C0-4551-A252-1BACBA238E77}" srcOrd="0" destOrd="0" presId="urn:microsoft.com/office/officeart/2005/8/layout/hierarchy2"/>
    <dgm:cxn modelId="{8092483E-5133-46FE-9B18-C90D4D537445}" type="presOf" srcId="{98E38339-0307-4740-9554-F3A01BC060D8}" destId="{C952C7E8-8132-4FB6-A198-A0471DAD81C7}" srcOrd="1" destOrd="0" presId="urn:microsoft.com/office/officeart/2005/8/layout/hierarchy2"/>
    <dgm:cxn modelId="{C2982238-BC29-4E4B-ADAC-239874A787A5}" srcId="{CF417F93-80B4-4553-94CD-9A09E55DBA99}" destId="{C7B13EAC-AE21-42DD-BDC3-D59650B0618F}" srcOrd="2" destOrd="0" parTransId="{A1519ABB-A3D1-4C3E-8A25-B375396E3A8A}" sibTransId="{4DC2E4B3-ED38-44C5-ABDE-30C5AACB38DF}"/>
    <dgm:cxn modelId="{7AC43749-C0A2-4798-9D87-C81794EB07C1}" type="presOf" srcId="{CF417F93-80B4-4553-94CD-9A09E55DBA99}" destId="{77A194DB-4D96-49F7-BB39-2C06779E11AB}" srcOrd="0" destOrd="0" presId="urn:microsoft.com/office/officeart/2005/8/layout/hierarchy2"/>
    <dgm:cxn modelId="{C14C72EF-DA2B-4A6B-ADF6-8DD9DFC03FC3}" type="presOf" srcId="{30044CC0-58AF-4E77-8B67-6165223A08B7}" destId="{834D1197-3D15-47C9-9DF4-3829C8C48FF1}" srcOrd="0" destOrd="0" presId="urn:microsoft.com/office/officeart/2005/8/layout/hierarchy2"/>
    <dgm:cxn modelId="{68D011EA-D41E-4440-8585-3A5D113EFB1E}" srcId="{CF417F93-80B4-4553-94CD-9A09E55DBA99}" destId="{43B6042D-4A83-44BD-9061-35D0FBFE0E77}" srcOrd="0" destOrd="0" parTransId="{D0B1C36E-25E3-47B8-886A-E4091B848884}" sibTransId="{7C094E27-6764-4D0A-856F-8755FE3762EE}"/>
    <dgm:cxn modelId="{FB21FFB0-15F3-4B12-93F8-0DE47FB9453A}" srcId="{DE1E4FC4-4ABC-4916-A656-3CFF912B2FB6}" destId="{D3659795-AFF6-4775-B412-BC138351D928}" srcOrd="1" destOrd="0" parTransId="{98E38339-0307-4740-9554-F3A01BC060D8}" sibTransId="{56771A3D-83FD-4816-BBA5-15DCA78B7157}"/>
    <dgm:cxn modelId="{4106B79E-E273-4E68-A188-905F6DEE1964}" type="presOf" srcId="{C7B13EAC-AE21-42DD-BDC3-D59650B0618F}" destId="{8FBFD1DA-DB9E-4F27-93AC-D0B8E69EC660}" srcOrd="0" destOrd="0" presId="urn:microsoft.com/office/officeart/2005/8/layout/hierarchy2"/>
    <dgm:cxn modelId="{2492EA98-824D-4711-AC60-C256F78B9171}" type="presOf" srcId="{4CC6F789-E2E0-43BF-A4C0-96C3DD423111}" destId="{59748F56-ADC7-405A-87FD-49B41A8BC3D2}" srcOrd="0" destOrd="0" presId="urn:microsoft.com/office/officeart/2005/8/layout/hierarchy2"/>
    <dgm:cxn modelId="{2CD5580E-ABFC-4C12-8F1A-E303A60DE0BC}" type="presOf" srcId="{D0B1C36E-25E3-47B8-886A-E4091B848884}" destId="{3078EFFA-0255-464E-B02B-392323BA12B5}" srcOrd="1" destOrd="0" presId="urn:microsoft.com/office/officeart/2005/8/layout/hierarchy2"/>
    <dgm:cxn modelId="{F48BFD90-5A61-44BB-A403-F96DE6BD824B}" type="presOf" srcId="{DE1E4FC4-4ABC-4916-A656-3CFF912B2FB6}" destId="{5D60B179-4D98-4C1F-A64E-72E049154941}" srcOrd="0" destOrd="0" presId="urn:microsoft.com/office/officeart/2005/8/layout/hierarchy2"/>
    <dgm:cxn modelId="{8FBABAE1-6C14-480D-9232-8C55165285F1}" type="presOf" srcId="{43B6042D-4A83-44BD-9061-35D0FBFE0E77}" destId="{AAFAC8C6-A2EE-432A-BA1E-3609B365CB2F}" srcOrd="0" destOrd="0" presId="urn:microsoft.com/office/officeart/2005/8/layout/hierarchy2"/>
    <dgm:cxn modelId="{65195BCB-0E71-4CC2-8237-2EEDAAFCDB93}" srcId="{CF417F93-80B4-4553-94CD-9A09E55DBA99}" destId="{F94C6B6A-1278-4995-B4BB-D50A89C77EBF}" srcOrd="1" destOrd="0" parTransId="{2E653DC2-80CF-4B8C-B024-F59E5B91AD61}" sibTransId="{4444CD97-7462-4D7A-84A5-CD16AB15E40C}"/>
    <dgm:cxn modelId="{0009A43F-0CD5-44CD-8E93-D516526CA2AA}" srcId="{DE1E4FC4-4ABC-4916-A656-3CFF912B2FB6}" destId="{CF417F93-80B4-4553-94CD-9A09E55DBA99}" srcOrd="0" destOrd="0" parTransId="{4CC6F789-E2E0-43BF-A4C0-96C3DD423111}" sibTransId="{EE789EE2-EE20-4F7E-8FD5-D2A10E1135F1}"/>
    <dgm:cxn modelId="{7ECC5AFD-D30A-44AD-B5CB-D0D5100543B3}" type="presOf" srcId="{A1519ABB-A3D1-4C3E-8A25-B375396E3A8A}" destId="{F57B8BB7-5A61-4E7E-B630-9486F3AA73DC}" srcOrd="1" destOrd="0" presId="urn:microsoft.com/office/officeart/2005/8/layout/hierarchy2"/>
    <dgm:cxn modelId="{A9F3997E-9A88-4675-B016-E404E24B6062}" type="presOf" srcId="{A1519ABB-A3D1-4C3E-8A25-B375396E3A8A}" destId="{2C61E7E1-E826-4138-9B4E-E6EF5FB3B160}" srcOrd="0" destOrd="0" presId="urn:microsoft.com/office/officeart/2005/8/layout/hierarchy2"/>
    <dgm:cxn modelId="{4458B423-35D3-4C64-8E5A-65FA41CFBF67}" type="presOf" srcId="{D0B1C36E-25E3-47B8-886A-E4091B848884}" destId="{2EA7D918-12BE-4680-AC24-792A64F9BBBA}" srcOrd="0" destOrd="0" presId="urn:microsoft.com/office/officeart/2005/8/layout/hierarchy2"/>
    <dgm:cxn modelId="{10217141-F24F-41D5-98C1-BC86D39BF5CC}" srcId="{30044CC0-58AF-4E77-8B67-6165223A08B7}" destId="{DE1E4FC4-4ABC-4916-A656-3CFF912B2FB6}" srcOrd="0" destOrd="0" parTransId="{85A7AA7B-B4BD-4E2A-A1B6-B2E909ABC46F}" sibTransId="{370A7624-C5E5-4362-9A98-B11A65A09906}"/>
    <dgm:cxn modelId="{5E1B4FD9-9A4B-4EDB-BC19-0A3F3EA69E33}" type="presOf" srcId="{4CC6F789-E2E0-43BF-A4C0-96C3DD423111}" destId="{052E3066-0348-4806-8A80-A45E5C287885}" srcOrd="1" destOrd="0" presId="urn:microsoft.com/office/officeart/2005/8/layout/hierarchy2"/>
    <dgm:cxn modelId="{D708A0D8-4570-491E-9E08-7B5A194C2A59}" type="presOf" srcId="{98E38339-0307-4740-9554-F3A01BC060D8}" destId="{78E7D325-6815-4A13-A9C1-E1E88C44F3A6}" srcOrd="0" destOrd="0" presId="urn:microsoft.com/office/officeart/2005/8/layout/hierarchy2"/>
    <dgm:cxn modelId="{3E95DCEF-9E24-4180-B516-20B2A4958C41}" type="presParOf" srcId="{834D1197-3D15-47C9-9DF4-3829C8C48FF1}" destId="{1D015F00-4B5A-4D04-B195-89AF38314A21}" srcOrd="0" destOrd="0" presId="urn:microsoft.com/office/officeart/2005/8/layout/hierarchy2"/>
    <dgm:cxn modelId="{8C6F11D8-4080-401B-A837-4D4022F9980B}" type="presParOf" srcId="{1D015F00-4B5A-4D04-B195-89AF38314A21}" destId="{5D60B179-4D98-4C1F-A64E-72E049154941}" srcOrd="0" destOrd="0" presId="urn:microsoft.com/office/officeart/2005/8/layout/hierarchy2"/>
    <dgm:cxn modelId="{112A8E6B-2AC1-4095-9D4A-9515259D9770}" type="presParOf" srcId="{1D015F00-4B5A-4D04-B195-89AF38314A21}" destId="{83641341-5756-4141-917E-097BDB0973C0}" srcOrd="1" destOrd="0" presId="urn:microsoft.com/office/officeart/2005/8/layout/hierarchy2"/>
    <dgm:cxn modelId="{4A844F88-9540-45D8-BF3B-502D86A71CD4}" type="presParOf" srcId="{83641341-5756-4141-917E-097BDB0973C0}" destId="{59748F56-ADC7-405A-87FD-49B41A8BC3D2}" srcOrd="0" destOrd="0" presId="urn:microsoft.com/office/officeart/2005/8/layout/hierarchy2"/>
    <dgm:cxn modelId="{695DB82C-4903-4F84-B407-58FFF7F9224E}" type="presParOf" srcId="{59748F56-ADC7-405A-87FD-49B41A8BC3D2}" destId="{052E3066-0348-4806-8A80-A45E5C287885}" srcOrd="0" destOrd="0" presId="urn:microsoft.com/office/officeart/2005/8/layout/hierarchy2"/>
    <dgm:cxn modelId="{701059B9-4A5C-451E-B052-6D292D1AA97B}" type="presParOf" srcId="{83641341-5756-4141-917E-097BDB0973C0}" destId="{1FD29DB5-5909-468C-B3DA-516B305968AB}" srcOrd="1" destOrd="0" presId="urn:microsoft.com/office/officeart/2005/8/layout/hierarchy2"/>
    <dgm:cxn modelId="{8D32AD85-FBF1-4099-A574-ACC7BB6A5039}" type="presParOf" srcId="{1FD29DB5-5909-468C-B3DA-516B305968AB}" destId="{77A194DB-4D96-49F7-BB39-2C06779E11AB}" srcOrd="0" destOrd="0" presId="urn:microsoft.com/office/officeart/2005/8/layout/hierarchy2"/>
    <dgm:cxn modelId="{0CD10E46-D45E-4300-A490-E7072F5949F8}" type="presParOf" srcId="{1FD29DB5-5909-468C-B3DA-516B305968AB}" destId="{078F615D-EA63-4ECA-AAF0-55AA65697B5A}" srcOrd="1" destOrd="0" presId="urn:microsoft.com/office/officeart/2005/8/layout/hierarchy2"/>
    <dgm:cxn modelId="{CB2DEDEA-7D4D-47C1-8AB2-3F460FD2969F}" type="presParOf" srcId="{078F615D-EA63-4ECA-AAF0-55AA65697B5A}" destId="{2EA7D918-12BE-4680-AC24-792A64F9BBBA}" srcOrd="0" destOrd="0" presId="urn:microsoft.com/office/officeart/2005/8/layout/hierarchy2"/>
    <dgm:cxn modelId="{3A266959-902E-411C-979C-C8C28329A215}" type="presParOf" srcId="{2EA7D918-12BE-4680-AC24-792A64F9BBBA}" destId="{3078EFFA-0255-464E-B02B-392323BA12B5}" srcOrd="0" destOrd="0" presId="urn:microsoft.com/office/officeart/2005/8/layout/hierarchy2"/>
    <dgm:cxn modelId="{B125B66A-04A1-4312-AFBC-D807CECCBB7B}" type="presParOf" srcId="{078F615D-EA63-4ECA-AAF0-55AA65697B5A}" destId="{DFDF540B-79B8-4ADD-9B8E-FDD3B592B493}" srcOrd="1" destOrd="0" presId="urn:microsoft.com/office/officeart/2005/8/layout/hierarchy2"/>
    <dgm:cxn modelId="{62EA4BCB-2F15-422D-AD41-34397C0D3322}" type="presParOf" srcId="{DFDF540B-79B8-4ADD-9B8E-FDD3B592B493}" destId="{AAFAC8C6-A2EE-432A-BA1E-3609B365CB2F}" srcOrd="0" destOrd="0" presId="urn:microsoft.com/office/officeart/2005/8/layout/hierarchy2"/>
    <dgm:cxn modelId="{5B2B420B-7212-4B37-874B-4CEFC8E0FE53}" type="presParOf" srcId="{DFDF540B-79B8-4ADD-9B8E-FDD3B592B493}" destId="{0EE29869-06F6-46DD-A4BB-88300CB7EC45}" srcOrd="1" destOrd="0" presId="urn:microsoft.com/office/officeart/2005/8/layout/hierarchy2"/>
    <dgm:cxn modelId="{19F7B765-FDCC-4F81-B5E7-B0DBE6FEEC5B}" type="presParOf" srcId="{078F615D-EA63-4ECA-AAF0-55AA65697B5A}" destId="{7834D22C-50C0-4551-A252-1BACBA238E77}" srcOrd="2" destOrd="0" presId="urn:microsoft.com/office/officeart/2005/8/layout/hierarchy2"/>
    <dgm:cxn modelId="{734DC260-D375-47D3-8BB5-68D2B45863F9}" type="presParOf" srcId="{7834D22C-50C0-4551-A252-1BACBA238E77}" destId="{2B214F7F-5136-4A6D-AA14-380D98DC8647}" srcOrd="0" destOrd="0" presId="urn:microsoft.com/office/officeart/2005/8/layout/hierarchy2"/>
    <dgm:cxn modelId="{57FEEBAB-D0F9-4EC7-AA05-2DE87572A9D3}" type="presParOf" srcId="{078F615D-EA63-4ECA-AAF0-55AA65697B5A}" destId="{0D7FDDAD-AFA9-46C7-998F-25ACA77A9BEC}" srcOrd="3" destOrd="0" presId="urn:microsoft.com/office/officeart/2005/8/layout/hierarchy2"/>
    <dgm:cxn modelId="{640506C8-241D-42AD-9729-B0D866DDBF6C}" type="presParOf" srcId="{0D7FDDAD-AFA9-46C7-998F-25ACA77A9BEC}" destId="{41CD569A-7933-4F55-B7DA-AB7465628D7B}" srcOrd="0" destOrd="0" presId="urn:microsoft.com/office/officeart/2005/8/layout/hierarchy2"/>
    <dgm:cxn modelId="{EE69BF76-1D2C-430E-B2EF-A36E8A93D160}" type="presParOf" srcId="{0D7FDDAD-AFA9-46C7-998F-25ACA77A9BEC}" destId="{571F6E35-8E70-44C9-94AB-B614BEA579B8}" srcOrd="1" destOrd="0" presId="urn:microsoft.com/office/officeart/2005/8/layout/hierarchy2"/>
    <dgm:cxn modelId="{FECE147F-3C00-482E-A61C-FECE7876B182}" type="presParOf" srcId="{078F615D-EA63-4ECA-AAF0-55AA65697B5A}" destId="{2C61E7E1-E826-4138-9B4E-E6EF5FB3B160}" srcOrd="4" destOrd="0" presId="urn:microsoft.com/office/officeart/2005/8/layout/hierarchy2"/>
    <dgm:cxn modelId="{9B682C30-EC69-4A4C-99B7-220FAA1AE5AB}" type="presParOf" srcId="{2C61E7E1-E826-4138-9B4E-E6EF5FB3B160}" destId="{F57B8BB7-5A61-4E7E-B630-9486F3AA73DC}" srcOrd="0" destOrd="0" presId="urn:microsoft.com/office/officeart/2005/8/layout/hierarchy2"/>
    <dgm:cxn modelId="{70740909-78D4-43CD-AF92-722F38BBC7AB}" type="presParOf" srcId="{078F615D-EA63-4ECA-AAF0-55AA65697B5A}" destId="{E098ACBB-85E7-4133-929A-4FCD3A28EA2D}" srcOrd="5" destOrd="0" presId="urn:microsoft.com/office/officeart/2005/8/layout/hierarchy2"/>
    <dgm:cxn modelId="{B94E7940-1DE0-4964-A797-E6DF5AB02AAA}" type="presParOf" srcId="{E098ACBB-85E7-4133-929A-4FCD3A28EA2D}" destId="{8FBFD1DA-DB9E-4F27-93AC-D0B8E69EC660}" srcOrd="0" destOrd="0" presId="urn:microsoft.com/office/officeart/2005/8/layout/hierarchy2"/>
    <dgm:cxn modelId="{99271144-CA57-4143-9B17-090C9512212D}" type="presParOf" srcId="{E098ACBB-85E7-4133-929A-4FCD3A28EA2D}" destId="{5E3EEB5A-620F-4B15-95BA-B79665FB01E0}" srcOrd="1" destOrd="0" presId="urn:microsoft.com/office/officeart/2005/8/layout/hierarchy2"/>
    <dgm:cxn modelId="{3B6CA0E3-E1E3-499F-ADC5-2ABD0A4A9289}" type="presParOf" srcId="{83641341-5756-4141-917E-097BDB0973C0}" destId="{78E7D325-6815-4A13-A9C1-E1E88C44F3A6}" srcOrd="2" destOrd="0" presId="urn:microsoft.com/office/officeart/2005/8/layout/hierarchy2"/>
    <dgm:cxn modelId="{BA45954B-899C-4A57-8D07-D1A51BE6798D}" type="presParOf" srcId="{78E7D325-6815-4A13-A9C1-E1E88C44F3A6}" destId="{C952C7E8-8132-4FB6-A198-A0471DAD81C7}" srcOrd="0" destOrd="0" presId="urn:microsoft.com/office/officeart/2005/8/layout/hierarchy2"/>
    <dgm:cxn modelId="{BAFBBBA3-51ED-4FFC-A2F9-D09ABE98C87C}" type="presParOf" srcId="{83641341-5756-4141-917E-097BDB0973C0}" destId="{DC0F25DE-B18A-4AF6-92EF-175EB49276EC}" srcOrd="3" destOrd="0" presId="urn:microsoft.com/office/officeart/2005/8/layout/hierarchy2"/>
    <dgm:cxn modelId="{49DD776C-8D2D-41EB-958D-B1DC660DCCA7}" type="presParOf" srcId="{DC0F25DE-B18A-4AF6-92EF-175EB49276EC}" destId="{16D249D3-26DD-4493-B229-360BBD156D0D}" srcOrd="0" destOrd="0" presId="urn:microsoft.com/office/officeart/2005/8/layout/hierarchy2"/>
    <dgm:cxn modelId="{7E63FC7D-8C97-46F1-AC8A-6E7DB796EC6B}" type="presParOf" srcId="{DC0F25DE-B18A-4AF6-92EF-175EB49276EC}" destId="{20D9856B-F132-418D-BFAF-CEAEE7B152D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1E753-F623-4AD8-BDFA-8C66002A8723}">
      <dsp:nvSpPr>
        <dsp:cNvPr id="0" name=""/>
        <dsp:cNvSpPr/>
      </dsp:nvSpPr>
      <dsp:spPr>
        <a:xfrm rot="5400000">
          <a:off x="600140" y="1291920"/>
          <a:ext cx="692294" cy="7881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A12D0-453B-4DAC-AB46-35E5E32A5A93}">
      <dsp:nvSpPr>
        <dsp:cNvPr id="0" name=""/>
        <dsp:cNvSpPr/>
      </dsp:nvSpPr>
      <dsp:spPr>
        <a:xfrm>
          <a:off x="0" y="262519"/>
          <a:ext cx="1371776" cy="100292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b="1" kern="1200" dirty="0"/>
            <a:t>42</a:t>
          </a:r>
        </a:p>
      </dsp:txBody>
      <dsp:txXfrm>
        <a:off x="48968" y="311487"/>
        <a:ext cx="1273840" cy="904992"/>
      </dsp:txXfrm>
    </dsp:sp>
    <dsp:sp modelId="{9C45EA0D-9FFB-424E-98BC-07C125068356}">
      <dsp:nvSpPr>
        <dsp:cNvPr id="0" name=""/>
        <dsp:cNvSpPr/>
      </dsp:nvSpPr>
      <dsp:spPr>
        <a:xfrm>
          <a:off x="1438687" y="349893"/>
          <a:ext cx="4859686" cy="65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800" b="1" kern="1200" smtClean="0"/>
            <a:t>Destituídas do Poder Familiar</a:t>
          </a:r>
          <a:endParaRPr lang="pt-BR" sz="2800" b="1" kern="1200" dirty="0"/>
        </a:p>
      </dsp:txBody>
      <dsp:txXfrm>
        <a:off x="1438687" y="349893"/>
        <a:ext cx="4859686" cy="659328"/>
      </dsp:txXfrm>
    </dsp:sp>
    <dsp:sp modelId="{0F59F5F0-5F07-4E45-B7B3-00C241E31D70}">
      <dsp:nvSpPr>
        <dsp:cNvPr id="0" name=""/>
        <dsp:cNvSpPr/>
      </dsp:nvSpPr>
      <dsp:spPr>
        <a:xfrm rot="5400000">
          <a:off x="2124235" y="2354321"/>
          <a:ext cx="702734" cy="7881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880662"/>
            <a:satOff val="-76170"/>
            <a:lumOff val="87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928C0-395D-4211-AA51-06DD746D081E}">
      <dsp:nvSpPr>
        <dsp:cNvPr id="0" name=""/>
        <dsp:cNvSpPr/>
      </dsp:nvSpPr>
      <dsp:spPr>
        <a:xfrm>
          <a:off x="1379702" y="1368196"/>
          <a:ext cx="1522406" cy="987086"/>
        </a:xfrm>
        <a:prstGeom prst="roundRect">
          <a:avLst>
            <a:gd name="adj" fmla="val 1667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b="1" kern="1200" dirty="0"/>
            <a:t>35</a:t>
          </a:r>
        </a:p>
      </dsp:txBody>
      <dsp:txXfrm>
        <a:off x="1427896" y="1416390"/>
        <a:ext cx="1426018" cy="890698"/>
      </dsp:txXfrm>
    </dsp:sp>
    <dsp:sp modelId="{815AB24F-BEA9-4939-A3C2-50EF549AE27F}">
      <dsp:nvSpPr>
        <dsp:cNvPr id="0" name=""/>
        <dsp:cNvSpPr/>
      </dsp:nvSpPr>
      <dsp:spPr>
        <a:xfrm>
          <a:off x="2975022" y="1476757"/>
          <a:ext cx="4998271" cy="65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800" b="1" kern="1200" smtClean="0"/>
            <a:t>Estão no “Encontrar Alguém”</a:t>
          </a:r>
          <a:endParaRPr lang="pt-BR" sz="2800" b="1" kern="1200" dirty="0"/>
        </a:p>
      </dsp:txBody>
      <dsp:txXfrm>
        <a:off x="2975022" y="1476757"/>
        <a:ext cx="4998271" cy="659328"/>
      </dsp:txXfrm>
    </dsp:sp>
    <dsp:sp modelId="{B6C8EAB4-59BC-4B85-B6AD-E3E2046D028F}">
      <dsp:nvSpPr>
        <dsp:cNvPr id="0" name=""/>
        <dsp:cNvSpPr/>
      </dsp:nvSpPr>
      <dsp:spPr>
        <a:xfrm>
          <a:off x="2930518" y="2435033"/>
          <a:ext cx="1447971" cy="1155890"/>
        </a:xfrm>
        <a:prstGeom prst="roundRect">
          <a:avLst>
            <a:gd name="adj" fmla="val 166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b="1" kern="1200" dirty="0"/>
            <a:t>17</a:t>
          </a:r>
        </a:p>
      </dsp:txBody>
      <dsp:txXfrm>
        <a:off x="2986954" y="2491469"/>
        <a:ext cx="1335099" cy="1043018"/>
      </dsp:txXfrm>
    </dsp:sp>
    <dsp:sp modelId="{46FA4922-6882-43C0-86DB-3D0040A1127A}">
      <dsp:nvSpPr>
        <dsp:cNvPr id="0" name=""/>
        <dsp:cNvSpPr/>
      </dsp:nvSpPr>
      <dsp:spPr>
        <a:xfrm>
          <a:off x="4378348" y="2658529"/>
          <a:ext cx="4586746" cy="65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800" b="1" kern="1200" smtClean="0"/>
            <a:t>Em Interação/convivência</a:t>
          </a:r>
          <a:endParaRPr lang="pt-BR" sz="2800" b="1" kern="1200" dirty="0"/>
        </a:p>
      </dsp:txBody>
      <dsp:txXfrm>
        <a:off x="4378348" y="2658529"/>
        <a:ext cx="4586746" cy="659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5BB6D-5781-4C5B-971E-A5F8B3C7B212}">
      <dsp:nvSpPr>
        <dsp:cNvPr id="0" name=""/>
        <dsp:cNvSpPr/>
      </dsp:nvSpPr>
      <dsp:spPr>
        <a:xfrm>
          <a:off x="2781003" y="2000939"/>
          <a:ext cx="1704510" cy="13553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17 interações</a:t>
          </a:r>
        </a:p>
      </dsp:txBody>
      <dsp:txXfrm>
        <a:off x="2847164" y="2067100"/>
        <a:ext cx="1572188" cy="1222984"/>
      </dsp:txXfrm>
    </dsp:sp>
    <dsp:sp modelId="{789382E2-6111-4120-8A8D-C86A32C956DD}">
      <dsp:nvSpPr>
        <dsp:cNvPr id="0" name=""/>
        <dsp:cNvSpPr/>
      </dsp:nvSpPr>
      <dsp:spPr>
        <a:xfrm rot="16158528">
          <a:off x="3424761" y="1803020"/>
          <a:ext cx="3958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5867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C5E46-AFA7-4654-8D98-ECD52A50B0B7}">
      <dsp:nvSpPr>
        <dsp:cNvPr id="0" name=""/>
        <dsp:cNvSpPr/>
      </dsp:nvSpPr>
      <dsp:spPr>
        <a:xfrm>
          <a:off x="2710667" y="378567"/>
          <a:ext cx="1804483" cy="1226533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3 individuais</a:t>
          </a:r>
        </a:p>
      </dsp:txBody>
      <dsp:txXfrm>
        <a:off x="2770541" y="438441"/>
        <a:ext cx="1684735" cy="1106785"/>
      </dsp:txXfrm>
    </dsp:sp>
    <dsp:sp modelId="{946BF525-8A91-421E-ADB9-01BCB5E2A37E}">
      <dsp:nvSpPr>
        <dsp:cNvPr id="0" name=""/>
        <dsp:cNvSpPr/>
      </dsp:nvSpPr>
      <dsp:spPr>
        <a:xfrm rot="1497996">
          <a:off x="4473674" y="3128881"/>
          <a:ext cx="253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405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01ED8-3E85-4F72-A8DD-ED1D8DCE1B2C}">
      <dsp:nvSpPr>
        <dsp:cNvPr id="0" name=""/>
        <dsp:cNvSpPr/>
      </dsp:nvSpPr>
      <dsp:spPr>
        <a:xfrm>
          <a:off x="4715239" y="2868020"/>
          <a:ext cx="1756346" cy="1446433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2 </a:t>
          </a:r>
          <a:r>
            <a:rPr lang="pt-BR" sz="2400" b="1" kern="1200" dirty="0"/>
            <a:t>grupo de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4 irmãos</a:t>
          </a:r>
        </a:p>
      </dsp:txBody>
      <dsp:txXfrm>
        <a:off x="4785848" y="2938629"/>
        <a:ext cx="1615128" cy="1305215"/>
      </dsp:txXfrm>
    </dsp:sp>
    <dsp:sp modelId="{47CE1DBA-6BA0-4D03-8143-F7D740351832}">
      <dsp:nvSpPr>
        <dsp:cNvPr id="0" name=""/>
        <dsp:cNvSpPr/>
      </dsp:nvSpPr>
      <dsp:spPr>
        <a:xfrm rot="9358776">
          <a:off x="2462731" y="3126115"/>
          <a:ext cx="3326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677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8550D-4DBC-4983-B330-5F597E8F53A6}">
      <dsp:nvSpPr>
        <dsp:cNvPr id="0" name=""/>
        <dsp:cNvSpPr/>
      </dsp:nvSpPr>
      <dsp:spPr>
        <a:xfrm>
          <a:off x="780053" y="2868015"/>
          <a:ext cx="1697082" cy="1407933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1 grupo de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6 irmãos</a:t>
          </a:r>
          <a:r>
            <a:rPr lang="pt-BR" sz="2400" kern="1200" dirty="0"/>
            <a:t> </a:t>
          </a:r>
        </a:p>
      </dsp:txBody>
      <dsp:txXfrm>
        <a:off x="848783" y="2936745"/>
        <a:ext cx="1559622" cy="1270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0B179-4D98-4C1F-A64E-72E049154941}">
      <dsp:nvSpPr>
        <dsp:cNvPr id="0" name=""/>
        <dsp:cNvSpPr/>
      </dsp:nvSpPr>
      <dsp:spPr>
        <a:xfrm>
          <a:off x="2770" y="2613832"/>
          <a:ext cx="2048923" cy="1024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b="1" kern="1200" dirty="0"/>
            <a:t>7 adoções </a:t>
          </a:r>
        </a:p>
      </dsp:txBody>
      <dsp:txXfrm>
        <a:off x="32775" y="2643837"/>
        <a:ext cx="1988913" cy="964451"/>
      </dsp:txXfrm>
    </dsp:sp>
    <dsp:sp modelId="{59748F56-ADC7-405A-87FD-49B41A8BC3D2}">
      <dsp:nvSpPr>
        <dsp:cNvPr id="0" name=""/>
        <dsp:cNvSpPr/>
      </dsp:nvSpPr>
      <dsp:spPr>
        <a:xfrm rot="18678694">
          <a:off x="1840737" y="2641633"/>
          <a:ext cx="1241483" cy="36342"/>
        </a:xfrm>
        <a:custGeom>
          <a:avLst/>
          <a:gdLst/>
          <a:ahLst/>
          <a:cxnLst/>
          <a:rect l="0" t="0" r="0" b="0"/>
          <a:pathLst>
            <a:path>
              <a:moveTo>
                <a:pt x="0" y="18171"/>
              </a:moveTo>
              <a:lnTo>
                <a:pt x="1241483" y="1817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430441" y="2628768"/>
        <a:ext cx="62074" cy="62074"/>
      </dsp:txXfrm>
    </dsp:sp>
    <dsp:sp modelId="{77A194DB-4D96-49F7-BB39-2C06779E11AB}">
      <dsp:nvSpPr>
        <dsp:cNvPr id="0" name=""/>
        <dsp:cNvSpPr/>
      </dsp:nvSpPr>
      <dsp:spPr>
        <a:xfrm>
          <a:off x="2871263" y="1681316"/>
          <a:ext cx="2048923" cy="10244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b="1" kern="1200" dirty="0"/>
            <a:t>6 em tramitação</a:t>
          </a:r>
        </a:p>
      </dsp:txBody>
      <dsp:txXfrm>
        <a:off x="2901268" y="1711321"/>
        <a:ext cx="1988913" cy="964451"/>
      </dsp:txXfrm>
    </dsp:sp>
    <dsp:sp modelId="{2EA7D918-12BE-4680-AC24-792A64F9BBBA}">
      <dsp:nvSpPr>
        <dsp:cNvPr id="0" name=""/>
        <dsp:cNvSpPr/>
      </dsp:nvSpPr>
      <dsp:spPr>
        <a:xfrm rot="18384611">
          <a:off x="4639588" y="1619764"/>
          <a:ext cx="1380764" cy="36342"/>
        </a:xfrm>
        <a:custGeom>
          <a:avLst/>
          <a:gdLst/>
          <a:ahLst/>
          <a:cxnLst/>
          <a:rect l="0" t="0" r="0" b="0"/>
          <a:pathLst>
            <a:path>
              <a:moveTo>
                <a:pt x="0" y="18171"/>
              </a:moveTo>
              <a:lnTo>
                <a:pt x="1380764" y="181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295452" y="1603416"/>
        <a:ext cx="69038" cy="69038"/>
      </dsp:txXfrm>
    </dsp:sp>
    <dsp:sp modelId="{AAFAC8C6-A2EE-432A-BA1E-3609B365CB2F}">
      <dsp:nvSpPr>
        <dsp:cNvPr id="0" name=""/>
        <dsp:cNvSpPr/>
      </dsp:nvSpPr>
      <dsp:spPr>
        <a:xfrm>
          <a:off x="5739755" y="570093"/>
          <a:ext cx="2048923" cy="10244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b="1" kern="1200" dirty="0"/>
            <a:t>1 criança</a:t>
          </a:r>
        </a:p>
      </dsp:txBody>
      <dsp:txXfrm>
        <a:off x="5769760" y="600098"/>
        <a:ext cx="1988913" cy="964451"/>
      </dsp:txXfrm>
    </dsp:sp>
    <dsp:sp modelId="{7834D22C-50C0-4551-A252-1BACBA238E77}">
      <dsp:nvSpPr>
        <dsp:cNvPr id="0" name=""/>
        <dsp:cNvSpPr/>
      </dsp:nvSpPr>
      <dsp:spPr>
        <a:xfrm rot="280028">
          <a:off x="4918823" y="2208829"/>
          <a:ext cx="822295" cy="36342"/>
        </a:xfrm>
        <a:custGeom>
          <a:avLst/>
          <a:gdLst/>
          <a:ahLst/>
          <a:cxnLst/>
          <a:rect l="0" t="0" r="0" b="0"/>
          <a:pathLst>
            <a:path>
              <a:moveTo>
                <a:pt x="0" y="18171"/>
              </a:moveTo>
              <a:lnTo>
                <a:pt x="822295" y="181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309413" y="2206443"/>
        <a:ext cx="41114" cy="41114"/>
      </dsp:txXfrm>
    </dsp:sp>
    <dsp:sp modelId="{41CD569A-7933-4F55-B7DA-AB7465628D7B}">
      <dsp:nvSpPr>
        <dsp:cNvPr id="0" name=""/>
        <dsp:cNvSpPr/>
      </dsp:nvSpPr>
      <dsp:spPr>
        <a:xfrm>
          <a:off x="5739755" y="1748224"/>
          <a:ext cx="2048923" cy="10244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b="1" kern="1200" dirty="0"/>
            <a:t>1 grupo de 2 irmãos</a:t>
          </a:r>
        </a:p>
      </dsp:txBody>
      <dsp:txXfrm>
        <a:off x="5769760" y="1778229"/>
        <a:ext cx="1988913" cy="964451"/>
      </dsp:txXfrm>
    </dsp:sp>
    <dsp:sp modelId="{2C61E7E1-E826-4138-9B4E-E6EF5FB3B160}">
      <dsp:nvSpPr>
        <dsp:cNvPr id="0" name=""/>
        <dsp:cNvSpPr/>
      </dsp:nvSpPr>
      <dsp:spPr>
        <a:xfrm rot="3398662">
          <a:off x="4584683" y="2797895"/>
          <a:ext cx="1490575" cy="36342"/>
        </a:xfrm>
        <a:custGeom>
          <a:avLst/>
          <a:gdLst/>
          <a:ahLst/>
          <a:cxnLst/>
          <a:rect l="0" t="0" r="0" b="0"/>
          <a:pathLst>
            <a:path>
              <a:moveTo>
                <a:pt x="0" y="18171"/>
              </a:moveTo>
              <a:lnTo>
                <a:pt x="1490575" y="181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292706" y="2778802"/>
        <a:ext cx="74528" cy="74528"/>
      </dsp:txXfrm>
    </dsp:sp>
    <dsp:sp modelId="{8FBFD1DA-DB9E-4F27-93AC-D0B8E69EC660}">
      <dsp:nvSpPr>
        <dsp:cNvPr id="0" name=""/>
        <dsp:cNvSpPr/>
      </dsp:nvSpPr>
      <dsp:spPr>
        <a:xfrm>
          <a:off x="5739755" y="2926354"/>
          <a:ext cx="2048923" cy="10244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b="1" kern="1200" dirty="0"/>
            <a:t>1 grupo de 3 irmãos</a:t>
          </a:r>
        </a:p>
      </dsp:txBody>
      <dsp:txXfrm>
        <a:off x="5769760" y="2956359"/>
        <a:ext cx="1988913" cy="964451"/>
      </dsp:txXfrm>
    </dsp:sp>
    <dsp:sp modelId="{78E7D325-6815-4A13-A9C1-E1E88C44F3A6}">
      <dsp:nvSpPr>
        <dsp:cNvPr id="0" name=""/>
        <dsp:cNvSpPr/>
      </dsp:nvSpPr>
      <dsp:spPr>
        <a:xfrm rot="3164506">
          <a:off x="1784605" y="3646625"/>
          <a:ext cx="1353746" cy="36342"/>
        </a:xfrm>
        <a:custGeom>
          <a:avLst/>
          <a:gdLst/>
          <a:ahLst/>
          <a:cxnLst/>
          <a:rect l="0" t="0" r="0" b="0"/>
          <a:pathLst>
            <a:path>
              <a:moveTo>
                <a:pt x="0" y="18171"/>
              </a:moveTo>
              <a:lnTo>
                <a:pt x="1353746" y="1817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427635" y="3630953"/>
        <a:ext cx="67687" cy="67687"/>
      </dsp:txXfrm>
    </dsp:sp>
    <dsp:sp modelId="{16D249D3-26DD-4493-B229-360BBD156D0D}">
      <dsp:nvSpPr>
        <dsp:cNvPr id="0" name=""/>
        <dsp:cNvSpPr/>
      </dsp:nvSpPr>
      <dsp:spPr>
        <a:xfrm>
          <a:off x="2871263" y="3691299"/>
          <a:ext cx="2048923" cy="10244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b="1" kern="1200" dirty="0"/>
            <a:t>1 efetivada</a:t>
          </a:r>
        </a:p>
      </dsp:txBody>
      <dsp:txXfrm>
        <a:off x="2901268" y="3721304"/>
        <a:ext cx="1988913" cy="964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22926-C6D8-4C7B-9204-7D491E58356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58E2C-69B4-4716-B46F-17BFA6D5D7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9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91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36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64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28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58E2C-69B4-4716-B46F-17BFA6D5D7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36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0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72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47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62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09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8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15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95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3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11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48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17CFC-927E-40EF-915C-8EAE969CE168}" type="datetimeFigureOut">
              <a:rPr lang="pt-BR" smtClean="0"/>
              <a:t>24/10/2019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15C9-9BF5-4B51-BDB9-769E2E0F4F5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hyperlink" Target="mailto:coordenadoria.infancia@tjam.jus.b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049"/>
            <a:ext cx="91440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3596236" y="2266883"/>
            <a:ext cx="2063080" cy="445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3"/>
          <p:cNvSpPr/>
          <p:nvPr/>
        </p:nvSpPr>
        <p:spPr>
          <a:xfrm>
            <a:off x="6912712" y="5872639"/>
            <a:ext cx="1786905" cy="539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4"/>
          <p:cNvSpPr/>
          <p:nvPr/>
        </p:nvSpPr>
        <p:spPr>
          <a:xfrm>
            <a:off x="1093542" y="5834337"/>
            <a:ext cx="676832" cy="6162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6"/>
          <p:cNvSpPr/>
          <p:nvPr/>
        </p:nvSpPr>
        <p:spPr>
          <a:xfrm>
            <a:off x="6137556" y="5816617"/>
            <a:ext cx="775156" cy="651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7"/>
          <p:cNvSpPr txBox="1"/>
          <p:nvPr/>
        </p:nvSpPr>
        <p:spPr>
          <a:xfrm>
            <a:off x="1238992" y="2768228"/>
            <a:ext cx="6777568" cy="2748831"/>
          </a:xfrm>
          <a:prstGeom prst="rect">
            <a:avLst/>
          </a:prstGeom>
        </p:spPr>
        <p:txBody>
          <a:bodyPr vert="horz" wrap="square" lIns="0" tIns="9527" rIns="0" bIns="0" rtlCol="0">
            <a:spAutoFit/>
          </a:bodyPr>
          <a:lstStyle/>
          <a:p>
            <a:pPr marL="654066" algn="ctr">
              <a:spcBef>
                <a:spcPts val="225"/>
              </a:spcBef>
            </a:pPr>
            <a:r>
              <a:rPr lang="pt-BR" sz="2400" b="1" spc="-94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Juizado da Infância e Juventude Cível </a:t>
            </a:r>
          </a:p>
          <a:p>
            <a:pPr marL="654066" algn="ctr">
              <a:spcBef>
                <a:spcPts val="225"/>
              </a:spcBef>
            </a:pPr>
            <a:r>
              <a:rPr lang="pt-BR" sz="2400" b="1" spc="-94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(92) 3303-5285/5080</a:t>
            </a:r>
          </a:p>
          <a:p>
            <a:pPr marL="654066" algn="ctr">
              <a:spcBef>
                <a:spcPts val="225"/>
              </a:spcBef>
            </a:pPr>
            <a:r>
              <a:rPr lang="pt-BR" sz="2400" b="1" spc="-94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Coordenadoria da Infância e Juventude </a:t>
            </a:r>
          </a:p>
          <a:p>
            <a:pPr marL="654066" algn="ctr">
              <a:spcBef>
                <a:spcPts val="225"/>
              </a:spcBef>
            </a:pPr>
            <a:r>
              <a:rPr lang="pt-BR" sz="2400" b="1" spc="-90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(92) </a:t>
            </a:r>
            <a:r>
              <a:rPr sz="2400" b="1" spc="-90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3303-5267</a:t>
            </a:r>
            <a:endParaRPr lang="pt-BR" sz="2400" b="1" spc="-90" dirty="0">
              <a:solidFill>
                <a:schemeClr val="tx2">
                  <a:lumMod val="60000"/>
                  <a:lumOff val="40000"/>
                </a:schemeClr>
              </a:solidFill>
              <a:cs typeface="Arial"/>
            </a:endParaRPr>
          </a:p>
          <a:p>
            <a:pPr marL="654066" algn="ctr">
              <a:spcBef>
                <a:spcPts val="225"/>
              </a:spcBef>
            </a:pPr>
            <a:r>
              <a:rPr lang="pt-BR" sz="2400" b="1" spc="-90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E-mail: </a:t>
            </a:r>
            <a:r>
              <a:rPr sz="2400" b="1" u="heavy" spc="-4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cs typeface="Arial"/>
                <a:hlinkClick r:id="rId7"/>
              </a:rPr>
              <a:t>coordenadoria.infancia@tjam.jus.br</a:t>
            </a:r>
            <a:endParaRPr lang="pt-BR" sz="2400" b="1" u="heavy" spc="-4" dirty="0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cs typeface="Arial"/>
            </a:endParaRPr>
          </a:p>
          <a:p>
            <a:pPr marL="654066" algn="ctr">
              <a:spcBef>
                <a:spcPts val="225"/>
              </a:spcBef>
            </a:pPr>
            <a:r>
              <a:rPr lang="pt-BR" sz="2400" b="1" u="heavy" spc="-4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Instagram: @coordenadoria.infância.am</a:t>
            </a:r>
          </a:p>
          <a:p>
            <a:pPr marL="654066" algn="ctr">
              <a:spcBef>
                <a:spcPts val="225"/>
              </a:spcBef>
            </a:pPr>
            <a:r>
              <a:rPr lang="pt-BR" sz="2400" b="1" u="heavy" spc="-4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sistemas.tjam.jus.br/</a:t>
            </a:r>
            <a:r>
              <a:rPr lang="pt-BR" sz="2400" b="1" u="heavy" spc="-4" dirty="0" err="1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coij</a:t>
            </a:r>
            <a:endParaRPr sz="2400" b="1" dirty="0">
              <a:solidFill>
                <a:schemeClr val="tx2">
                  <a:lumMod val="60000"/>
                  <a:lumOff val="40000"/>
                </a:schemeClr>
              </a:solidFill>
              <a:cs typeface="Arial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2587" y="5900020"/>
            <a:ext cx="19317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spc="-60" dirty="0">
                <a:latin typeface="Arial Narrow" panose="020B0606020202030204" pitchFamily="34" charset="0"/>
                <a:cs typeface="Arial"/>
              </a:rPr>
              <a:t>TRIBUNAL DE JUSTIÇA </a:t>
            </a:r>
          </a:p>
          <a:p>
            <a:r>
              <a:rPr lang="pt-BR" sz="1350" spc="-60" dirty="0">
                <a:latin typeface="Arial Narrow" panose="020B0606020202030204" pitchFamily="34" charset="0"/>
                <a:cs typeface="Arial"/>
              </a:rPr>
              <a:t>DO ESTADO DO AMAZONAS</a:t>
            </a:r>
            <a:endParaRPr lang="pt-BR" sz="1350" dirty="0">
              <a:latin typeface="Arial Narrow" panose="020B0606020202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5458" y="1284790"/>
            <a:ext cx="143268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115386" y="1214177"/>
            <a:ext cx="7202776" cy="605684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 dirty="0"/>
              <a:t>O Projeto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828675" y="2132518"/>
            <a:ext cx="7772399" cy="4325432"/>
          </a:xfrm>
        </p:spPr>
        <p:txBody>
          <a:bodyPr rtlCol="0">
            <a:noAutofit/>
          </a:bodyPr>
          <a:lstStyle/>
          <a:p>
            <a:pPr marL="231996" marR="231519" indent="1906" algn="ctr">
              <a:lnSpc>
                <a:spcPct val="150000"/>
              </a:lnSpc>
              <a:spcBef>
                <a:spcPts val="450"/>
              </a:spcBef>
            </a:pPr>
            <a:r>
              <a:rPr lang="pt-BR" spc="-12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Divulga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</a:t>
            </a:r>
            <a:r>
              <a:rPr lang="pt-BR" spc="-6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forma </a:t>
            </a:r>
            <a:r>
              <a:rPr lang="pt-BR" spc="-12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responsável </a:t>
            </a:r>
            <a:r>
              <a:rPr lang="pt-BR" spc="-13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padronizada, </a:t>
            </a:r>
            <a:r>
              <a:rPr lang="pt-BR" spc="-13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imagens </a:t>
            </a:r>
            <a:r>
              <a:rPr lang="pt-BR" spc="-13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 </a:t>
            </a:r>
            <a:r>
              <a:rPr lang="pt-BR" spc="-9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informações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sobre crianças e adolescentes </a:t>
            </a:r>
            <a:r>
              <a:rPr lang="pt-BR" spc="-9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inseridos </a:t>
            </a:r>
            <a:r>
              <a:rPr lang="pt-BR" spc="-7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no</a:t>
            </a:r>
            <a:r>
              <a:rPr lang="pt-BR" spc="-23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spc="-22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CNA e </a:t>
            </a:r>
            <a:r>
              <a:rPr lang="pt-BR" spc="-12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consideradas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</a:t>
            </a:r>
            <a:r>
              <a:rPr lang="pt-BR" spc="-4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difícil </a:t>
            </a:r>
            <a:r>
              <a:rPr lang="pt-BR" spc="-13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colocação </a:t>
            </a:r>
            <a:r>
              <a:rPr lang="pt-BR" spc="-11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em </a:t>
            </a:r>
            <a:r>
              <a:rPr lang="pt-BR" spc="-7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família</a:t>
            </a:r>
            <a:r>
              <a:rPr lang="pt-BR" spc="-22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spc="-6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substituta.</a:t>
            </a:r>
            <a:endParaRPr lang="pt-BR" dirty="0">
              <a:solidFill>
                <a:schemeClr val="accent6">
                  <a:lumMod val="75000"/>
                </a:schemeClr>
              </a:solidFill>
              <a:cs typeface="Arial"/>
            </a:endParaRPr>
          </a:p>
          <a:p>
            <a:pPr marL="9051" marR="3811" algn="ctr">
              <a:lnSpc>
                <a:spcPct val="150000"/>
              </a:lnSpc>
              <a:spcBef>
                <a:spcPts val="450"/>
              </a:spcBef>
            </a:pPr>
            <a:r>
              <a:rPr lang="pt-BR" spc="-10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Orienta-se </a:t>
            </a:r>
            <a:r>
              <a:rPr lang="pt-BR" spc="-17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nas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estratégias </a:t>
            </a:r>
            <a:r>
              <a:rPr lang="pt-BR" spc="-13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preconizadas </a:t>
            </a:r>
            <a:r>
              <a:rPr lang="pt-BR" spc="-7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pelo </a:t>
            </a:r>
            <a:r>
              <a:rPr lang="pt-BR" spc="-13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Plano </a:t>
            </a:r>
            <a:r>
              <a:rPr lang="pt-BR" spc="-10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Nacional </a:t>
            </a:r>
            <a:r>
              <a:rPr lang="pt-BR" spc="-11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 </a:t>
            </a:r>
            <a:r>
              <a:rPr lang="pt-BR" spc="-13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Convivência </a:t>
            </a:r>
            <a:r>
              <a:rPr lang="pt-BR" spc="-10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Familiar </a:t>
            </a:r>
            <a:r>
              <a:rPr lang="pt-BR" spc="-14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</a:t>
            </a:r>
            <a:r>
              <a:rPr lang="pt-BR" spc="-8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Comunitária.</a:t>
            </a:r>
            <a:endParaRPr lang="pt-BR" dirty="0">
              <a:solidFill>
                <a:schemeClr val="accent6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9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115386" y="1214177"/>
            <a:ext cx="7202776" cy="605684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 dirty="0"/>
              <a:t>Os Parceiros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0" y="1916438"/>
            <a:ext cx="9143999" cy="4798687"/>
          </a:xfrm>
        </p:spPr>
        <p:txBody>
          <a:bodyPr rtlCol="0">
            <a:normAutofit lnSpcReduction="10000"/>
          </a:bodyPr>
          <a:lstStyle/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-12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Juizado da Infância e Juventude Cível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-12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Coordenadoria da Infância e Juventude 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-12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Unidades de Acolhimento da Cidade de Manaus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27ª </a:t>
            </a: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28ª </a:t>
            </a: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Promotorias de Justiça da Infância e</a:t>
            </a:r>
            <a:r>
              <a:rPr lang="pt-BR" spc="-8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Juventude;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Defensoria Pública da Infância e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Juventude</a:t>
            </a:r>
            <a:r>
              <a:rPr lang="pt-BR" spc="-6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Cível.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-12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GAPAM - </a:t>
            </a:r>
            <a:r>
              <a:rPr lang="pt-BR" spc="-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Grupo </a:t>
            </a: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Apoio aos Pais Adotivos do</a:t>
            </a:r>
            <a:r>
              <a:rPr lang="pt-BR" spc="-36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Amazonas 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ANGAAD - Associação Nacional dos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Grupos </a:t>
            </a: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Apoio</a:t>
            </a:r>
            <a:r>
              <a:rPr lang="pt-BR" spc="-30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 </a:t>
            </a: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a Adoção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r>
              <a:rPr lang="pt-BR" spc="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Empresas</a:t>
            </a:r>
            <a:r>
              <a:rPr lang="pt-BR" spc="-2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privadas</a:t>
            </a: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endParaRPr lang="pt-BR" sz="2251" spc="4" dirty="0">
              <a:solidFill>
                <a:schemeClr val="accent4">
                  <a:lumMod val="75000"/>
                </a:schemeClr>
              </a:solidFill>
              <a:cs typeface="Arial"/>
            </a:endParaRP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endParaRPr lang="pt-BR" sz="2251" dirty="0">
              <a:solidFill>
                <a:schemeClr val="accent4">
                  <a:lumMod val="75000"/>
                </a:schemeClr>
              </a:solidFill>
              <a:cs typeface="Arial"/>
            </a:endParaRP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endParaRPr lang="pt-BR" sz="2401" dirty="0"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415FF6-F484-4417-B227-00EA0966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56" r="61446"/>
          <a:stretch/>
        </p:blipFill>
        <p:spPr>
          <a:xfrm>
            <a:off x="7472721" y="1209625"/>
            <a:ext cx="1671279" cy="131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673383" y="1121714"/>
            <a:ext cx="2755024" cy="1836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54" y="1267438"/>
            <a:ext cx="2519821" cy="169095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2" y="4036702"/>
            <a:ext cx="2745852" cy="18591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602" y="4052228"/>
            <a:ext cx="2497673" cy="171465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406" y="2510659"/>
            <a:ext cx="2742047" cy="182803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456646" y="1601090"/>
            <a:ext cx="2726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Construindo sonhos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346968" y="4735419"/>
            <a:ext cx="29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Nutrindo Esperança...</a:t>
            </a:r>
          </a:p>
        </p:txBody>
      </p:sp>
    </p:spTree>
    <p:extLst>
      <p:ext uri="{BB962C8B-B14F-4D97-AF65-F5344CB8AC3E}">
        <p14:creationId xmlns:p14="http://schemas.microsoft.com/office/powerpoint/2010/main" val="14822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115386" y="1214177"/>
            <a:ext cx="7202776" cy="605684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 dirty="0"/>
              <a:t>As Divulgações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523875" y="2240559"/>
            <a:ext cx="7886699" cy="3769716"/>
          </a:xfrm>
        </p:spPr>
        <p:txBody>
          <a:bodyPr rtlCol="0">
            <a:normAutofit/>
          </a:bodyPr>
          <a:lstStyle/>
          <a:p>
            <a:pPr marL="9528" marR="3811" algn="just">
              <a:lnSpc>
                <a:spcPct val="150000"/>
              </a:lnSpc>
              <a:spcBef>
                <a:spcPts val="900"/>
              </a:spcBef>
            </a:pPr>
            <a:r>
              <a:rPr lang="pt-BR" spc="-11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Formar </a:t>
            </a:r>
            <a:r>
              <a:rPr lang="pt-BR" spc="-9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parceria </a:t>
            </a:r>
            <a:r>
              <a:rPr lang="pt-BR" spc="-12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com </a:t>
            </a:r>
            <a:r>
              <a:rPr lang="pt-BR" spc="-6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teatros, </a:t>
            </a:r>
            <a:r>
              <a:rPr lang="pt-BR" spc="-12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empresas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</a:t>
            </a:r>
            <a:r>
              <a:rPr lang="pt-BR" spc="-10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eventos,  shopping </a:t>
            </a:r>
            <a:r>
              <a:rPr lang="pt-BR" spc="-10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centers, </a:t>
            </a:r>
            <a:r>
              <a:rPr lang="pt-BR" spc="-12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cinemas, </a:t>
            </a:r>
            <a:r>
              <a:rPr lang="pt-BR" spc="-8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mídia </a:t>
            </a:r>
            <a:r>
              <a:rPr lang="pt-BR" spc="-14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</a:t>
            </a:r>
            <a:r>
              <a:rPr lang="pt-BR" spc="-6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outros </a:t>
            </a:r>
            <a:r>
              <a:rPr lang="pt-BR" spc="-15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canais </a:t>
            </a:r>
            <a:r>
              <a:rPr lang="pt-BR" spc="-12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com </a:t>
            </a:r>
            <a:r>
              <a:rPr lang="pt-BR" spc="-7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o </a:t>
            </a:r>
            <a:r>
              <a:rPr lang="pt-BR" spc="-4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objetivo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</a:t>
            </a:r>
            <a:r>
              <a:rPr lang="pt-BR" spc="-7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divulgar </a:t>
            </a:r>
            <a:r>
              <a:rPr lang="pt-BR" spc="-14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</a:t>
            </a:r>
            <a:r>
              <a:rPr lang="pt-BR" spc="-9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realizar </a:t>
            </a:r>
            <a:r>
              <a:rPr lang="pt-BR" spc="-13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exposições, </a:t>
            </a:r>
            <a:r>
              <a:rPr lang="pt-BR" spc="-3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por </a:t>
            </a:r>
            <a:r>
              <a:rPr lang="pt-BR" spc="-6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meio </a:t>
            </a:r>
            <a:r>
              <a:rPr lang="pt-BR" spc="-11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 </a:t>
            </a:r>
            <a:r>
              <a:rPr lang="pt-BR" spc="-68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filmes </a:t>
            </a:r>
            <a:r>
              <a:rPr lang="pt-BR" spc="-109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 </a:t>
            </a:r>
            <a:r>
              <a:rPr lang="pt-BR" spc="-6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curta </a:t>
            </a:r>
            <a:r>
              <a:rPr lang="pt-BR" spc="-11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duração, </a:t>
            </a:r>
            <a:r>
              <a:rPr lang="pt-BR" spc="-13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desenhos, </a:t>
            </a:r>
            <a:r>
              <a:rPr lang="pt-BR" spc="-7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fotografias com</a:t>
            </a:r>
            <a:r>
              <a:rPr lang="pt-BR" spc="-184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spc="-11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imagem </a:t>
            </a:r>
            <a:r>
              <a:rPr lang="pt-BR" spc="-14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 </a:t>
            </a:r>
            <a:r>
              <a:rPr lang="pt-BR" spc="-6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história </a:t>
            </a:r>
            <a:r>
              <a:rPr lang="pt-BR" spc="-17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das </a:t>
            </a:r>
            <a:r>
              <a:rPr lang="pt-BR" spc="-13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crianças </a:t>
            </a:r>
            <a:r>
              <a:rPr lang="pt-BR" spc="-143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e</a:t>
            </a:r>
            <a:r>
              <a:rPr lang="pt-BR" spc="-86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 </a:t>
            </a:r>
            <a:r>
              <a:rPr lang="pt-BR" spc="-10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adolescentes.</a:t>
            </a:r>
            <a:endParaRPr lang="pt-BR" dirty="0">
              <a:solidFill>
                <a:schemeClr val="accent6">
                  <a:lumMod val="75000"/>
                </a:schemeClr>
              </a:solidFill>
              <a:cs typeface="Arial"/>
            </a:endParaRP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endParaRPr lang="pt-BR" spc="4" dirty="0">
              <a:solidFill>
                <a:schemeClr val="accent4">
                  <a:lumMod val="75000"/>
                </a:schemeClr>
              </a:solidFill>
              <a:cs typeface="Arial"/>
            </a:endParaRP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endParaRPr lang="pt-BR" sz="2251" dirty="0">
              <a:solidFill>
                <a:schemeClr val="accent4">
                  <a:lumMod val="75000"/>
                </a:schemeClr>
              </a:solidFill>
              <a:cs typeface="Arial"/>
            </a:endParaRPr>
          </a:p>
          <a:p>
            <a:pPr marL="405108" marR="231519" indent="1906" algn="ctr">
              <a:lnSpc>
                <a:spcPct val="100000"/>
              </a:lnSpc>
              <a:spcBef>
                <a:spcPts val="900"/>
              </a:spcBef>
            </a:pPr>
            <a:endParaRPr lang="pt-BR" sz="2401" dirty="0"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C48D3-06E4-41E5-B1CC-A614FA4F2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56" r="61446"/>
          <a:stretch/>
        </p:blipFill>
        <p:spPr>
          <a:xfrm>
            <a:off x="7603602" y="1214177"/>
            <a:ext cx="1429120" cy="11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09625" y="969015"/>
            <a:ext cx="7886700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pt-BR" sz="4000" b="1" dirty="0"/>
              <a:t>Crianças e Adolescentes nas </a:t>
            </a:r>
            <a:r>
              <a:rPr lang="pt-BR" sz="4000" b="1" dirty="0" smtClean="0"/>
              <a:t>Unidades </a:t>
            </a:r>
            <a:r>
              <a:rPr lang="pt-BR" sz="4000" b="1" dirty="0"/>
              <a:t>Acolhedoras de Manaus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04013018"/>
              </p:ext>
            </p:extLst>
          </p:nvPr>
        </p:nvGraphicFramePr>
        <p:xfrm>
          <a:off x="374489" y="2190750"/>
          <a:ext cx="9255285" cy="379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514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783" y="1209109"/>
            <a:ext cx="7202776" cy="5516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Dos </a:t>
            </a:r>
            <a:r>
              <a:rPr lang="pt-BR" b="1" dirty="0"/>
              <a:t>17 em interação...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51995482"/>
              </p:ext>
            </p:extLst>
          </p:nvPr>
        </p:nvGraphicFramePr>
        <p:xfrm>
          <a:off x="1255250" y="1760773"/>
          <a:ext cx="7296150" cy="444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31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2108" y="1256734"/>
            <a:ext cx="7202776" cy="443624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Os Resultados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34539410"/>
              </p:ext>
            </p:extLst>
          </p:nvPr>
        </p:nvGraphicFramePr>
        <p:xfrm>
          <a:off x="685726" y="1376267"/>
          <a:ext cx="7791450" cy="507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33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398" t="1367" r="3284" b="2465"/>
          <a:stretch/>
        </p:blipFill>
        <p:spPr>
          <a:xfrm>
            <a:off x="2650603" y="1180618"/>
            <a:ext cx="4063101" cy="54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258</Words>
  <Application>Microsoft Office PowerPoint</Application>
  <PresentationFormat>Apresentação na tela (4:3)</PresentationFormat>
  <Paragraphs>53</Paragraphs>
  <Slides>10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Tema do Office</vt:lpstr>
      <vt:lpstr>Apresentação do PowerPoint</vt:lpstr>
      <vt:lpstr>O Projeto</vt:lpstr>
      <vt:lpstr>Os Parceiros</vt:lpstr>
      <vt:lpstr>Apresentação do PowerPoint</vt:lpstr>
      <vt:lpstr>As Divulgações</vt:lpstr>
      <vt:lpstr>Crianças e Adolescentes nas Unidades Acolhedoras de Manaus</vt:lpstr>
      <vt:lpstr>Dos 17 em interação... </vt:lpstr>
      <vt:lpstr>Os Resultados </vt:lpstr>
      <vt:lpstr>Apresentação do PowerPoint</vt:lpstr>
      <vt:lpstr>Apresentação do PowerPoint</vt:lpstr>
    </vt:vector>
  </TitlesOfParts>
  <Company>CNJ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Fabiano Rodrigues Gomes</dc:creator>
  <cp:lastModifiedBy>Marcelo Fabiano Rodrigues Gomes</cp:lastModifiedBy>
  <cp:revision>27</cp:revision>
  <dcterms:created xsi:type="dcterms:W3CDTF">2019-07-12T21:02:42Z</dcterms:created>
  <dcterms:modified xsi:type="dcterms:W3CDTF">2019-10-24T18:36:34Z</dcterms:modified>
</cp:coreProperties>
</file>