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2" r:id="rId2"/>
    <p:sldId id="265" r:id="rId3"/>
    <p:sldId id="258" r:id="rId4"/>
    <p:sldId id="259" r:id="rId5"/>
    <p:sldId id="272" r:id="rId6"/>
    <p:sldId id="276" r:id="rId7"/>
    <p:sldId id="277" r:id="rId8"/>
    <p:sldId id="278" r:id="rId9"/>
    <p:sldId id="271" r:id="rId10"/>
    <p:sldId id="279" r:id="rId11"/>
    <p:sldId id="280" r:id="rId12"/>
    <p:sldId id="264" r:id="rId13"/>
    <p:sldId id="266" r:id="rId14"/>
    <p:sldId id="268" r:id="rId15"/>
    <p:sldId id="282" r:id="rId16"/>
    <p:sldId id="269" r:id="rId17"/>
    <p:sldId id="283" r:id="rId18"/>
    <p:sldId id="284" r:id="rId19"/>
    <p:sldId id="270" r:id="rId20"/>
    <p:sldId id="273" r:id="rId21"/>
    <p:sldId id="274" r:id="rId22"/>
    <p:sldId id="275" r:id="rId23"/>
    <p:sldId id="267" r:id="rId24"/>
    <p:sldId id="281" r:id="rId25"/>
    <p:sldId id="285" r:id="rId26"/>
    <p:sldId id="287" r:id="rId27"/>
    <p:sldId id="288" r:id="rId28"/>
    <p:sldId id="289" r:id="rId29"/>
    <p:sldId id="261" r:id="rId30"/>
    <p:sldId id="263" r:id="rId31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472DF-0545-4552-BABF-1F44C20C75BC}" v="225" dt="2019-09-18T23:29:21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-miranda@uol.com.br" userId="8c93b8ddaacaa191" providerId="LiveId" clId="{04A472DF-0545-4552-BABF-1F44C20C75BC}"/>
    <pc:docChg chg="undo custSel addSld delSld modSld sldOrd">
      <pc:chgData name="carla-miranda@uol.com.br" userId="8c93b8ddaacaa191" providerId="LiveId" clId="{04A472DF-0545-4552-BABF-1F44C20C75BC}" dt="2019-09-18T23:29:28.295" v="2487" actId="14100"/>
      <pc:docMkLst>
        <pc:docMk/>
      </pc:docMkLst>
      <pc:sldChg chg="modSp">
        <pc:chgData name="carla-miranda@uol.com.br" userId="8c93b8ddaacaa191" providerId="LiveId" clId="{04A472DF-0545-4552-BABF-1F44C20C75BC}" dt="2019-09-18T21:46:33.490" v="1437" actId="113"/>
        <pc:sldMkLst>
          <pc:docMk/>
          <pc:sldMk cId="462463284" sldId="258"/>
        </pc:sldMkLst>
        <pc:spChg chg="mod">
          <ac:chgData name="carla-miranda@uol.com.br" userId="8c93b8ddaacaa191" providerId="LiveId" clId="{04A472DF-0545-4552-BABF-1F44C20C75BC}" dt="2019-09-18T21:46:33.490" v="1437" actId="113"/>
          <ac:spMkLst>
            <pc:docMk/>
            <pc:sldMk cId="462463284" sldId="258"/>
            <ac:spMk id="4" creationId="{00000000-0000-0000-0000-000000000000}"/>
          </ac:spMkLst>
        </pc:spChg>
      </pc:sldChg>
      <pc:sldChg chg="addSp modSp">
        <pc:chgData name="carla-miranda@uol.com.br" userId="8c93b8ddaacaa191" providerId="LiveId" clId="{04A472DF-0545-4552-BABF-1F44C20C75BC}" dt="2019-09-18T23:17:07.607" v="2436" actId="1038"/>
        <pc:sldMkLst>
          <pc:docMk/>
          <pc:sldMk cId="2509144593" sldId="263"/>
        </pc:sldMkLst>
        <pc:spChg chg="ord">
          <ac:chgData name="carla-miranda@uol.com.br" userId="8c93b8ddaacaa191" providerId="LiveId" clId="{04A472DF-0545-4552-BABF-1F44C20C75BC}" dt="2019-09-18T23:14:12.248" v="2371" actId="166"/>
          <ac:spMkLst>
            <pc:docMk/>
            <pc:sldMk cId="2509144593" sldId="263"/>
            <ac:spMk id="11" creationId="{00000000-0000-0000-0000-000000000000}"/>
          </ac:spMkLst>
        </pc:spChg>
        <pc:spChg chg="add mod ord">
          <ac:chgData name="carla-miranda@uol.com.br" userId="8c93b8ddaacaa191" providerId="LiveId" clId="{04A472DF-0545-4552-BABF-1F44C20C75BC}" dt="2019-09-18T23:17:07.607" v="2436" actId="1038"/>
          <ac:spMkLst>
            <pc:docMk/>
            <pc:sldMk cId="2509144593" sldId="263"/>
            <ac:spMk id="12" creationId="{EF2F1292-731C-41E0-B3A3-E4E8E12B8FE3}"/>
          </ac:spMkLst>
        </pc:spChg>
        <pc:spChg chg="mod">
          <ac:chgData name="carla-miranda@uol.com.br" userId="8c93b8ddaacaa191" providerId="LiveId" clId="{04A472DF-0545-4552-BABF-1F44C20C75BC}" dt="2019-09-18T23:15:36.751" v="2413" actId="115"/>
          <ac:spMkLst>
            <pc:docMk/>
            <pc:sldMk cId="2509144593" sldId="263"/>
            <ac:spMk id="18" creationId="{00000000-0000-0000-0000-000000000000}"/>
          </ac:spMkLst>
        </pc:spChg>
        <pc:picChg chg="add mod">
          <ac:chgData name="carla-miranda@uol.com.br" userId="8c93b8ddaacaa191" providerId="LiveId" clId="{04A472DF-0545-4552-BABF-1F44C20C75BC}" dt="2019-09-18T23:17:00.076" v="2426" actId="1038"/>
          <ac:picMkLst>
            <pc:docMk/>
            <pc:sldMk cId="2509144593" sldId="263"/>
            <ac:picMk id="2" creationId="{9033CFFC-F14C-4A42-AEB8-AA69D3C34FC7}"/>
          </ac:picMkLst>
        </pc:picChg>
      </pc:sldChg>
      <pc:sldChg chg="ord">
        <pc:chgData name="carla-miranda@uol.com.br" userId="8c93b8ddaacaa191" providerId="LiveId" clId="{04A472DF-0545-4552-BABF-1F44C20C75BC}" dt="2019-09-18T23:08:55.456" v="2362"/>
        <pc:sldMkLst>
          <pc:docMk/>
          <pc:sldMk cId="462463284" sldId="267"/>
        </pc:sldMkLst>
      </pc:sldChg>
      <pc:sldChg chg="addSp modSp">
        <pc:chgData name="carla-miranda@uol.com.br" userId="8c93b8ddaacaa191" providerId="LiveId" clId="{04A472DF-0545-4552-BABF-1F44C20C75BC}" dt="2019-09-18T23:29:28.295" v="2487" actId="14100"/>
        <pc:sldMkLst>
          <pc:docMk/>
          <pc:sldMk cId="462463284" sldId="270"/>
        </pc:sldMkLst>
        <pc:spChg chg="mod">
          <ac:chgData name="carla-miranda@uol.com.br" userId="8c93b8ddaacaa191" providerId="LiveId" clId="{04A472DF-0545-4552-BABF-1F44C20C75BC}" dt="2019-09-18T23:28:23.219" v="2458" actId="1076"/>
          <ac:spMkLst>
            <pc:docMk/>
            <pc:sldMk cId="462463284" sldId="270"/>
            <ac:spMk id="8" creationId="{00000000-0000-0000-0000-000000000000}"/>
          </ac:spMkLst>
        </pc:spChg>
        <pc:picChg chg="add mod">
          <ac:chgData name="carla-miranda@uol.com.br" userId="8c93b8ddaacaa191" providerId="LiveId" clId="{04A472DF-0545-4552-BABF-1F44C20C75BC}" dt="2019-09-18T23:29:21.360" v="2486" actId="1035"/>
          <ac:picMkLst>
            <pc:docMk/>
            <pc:sldMk cId="462463284" sldId="270"/>
            <ac:picMk id="7170" creationId="{AAB3FF48-089B-4599-A78B-4C397C22C52C}"/>
          </ac:picMkLst>
        </pc:picChg>
        <pc:picChg chg="add mod">
          <ac:chgData name="carla-miranda@uol.com.br" userId="8c93b8ddaacaa191" providerId="LiveId" clId="{04A472DF-0545-4552-BABF-1F44C20C75BC}" dt="2019-09-18T23:29:14.905" v="2475" actId="1035"/>
          <ac:picMkLst>
            <pc:docMk/>
            <pc:sldMk cId="462463284" sldId="270"/>
            <ac:picMk id="7172" creationId="{9FBDA167-6EAC-4170-B405-3ED8156A77C3}"/>
          </ac:picMkLst>
        </pc:picChg>
        <pc:picChg chg="mod">
          <ac:chgData name="carla-miranda@uol.com.br" userId="8c93b8ddaacaa191" providerId="LiveId" clId="{04A472DF-0545-4552-BABF-1F44C20C75BC}" dt="2019-09-18T23:29:28.295" v="2487" actId="14100"/>
          <ac:picMkLst>
            <pc:docMk/>
            <pc:sldMk cId="462463284" sldId="270"/>
            <ac:picMk id="28674" creationId="{00000000-0000-0000-0000-000000000000}"/>
          </ac:picMkLst>
        </pc:picChg>
      </pc:sldChg>
      <pc:sldChg chg="modSp ord">
        <pc:chgData name="carla-miranda@uol.com.br" userId="8c93b8ddaacaa191" providerId="LiveId" clId="{04A472DF-0545-4552-BABF-1F44C20C75BC}" dt="2019-09-18T21:48:23.164" v="1442"/>
        <pc:sldMkLst>
          <pc:docMk/>
          <pc:sldMk cId="462463284" sldId="271"/>
        </pc:sldMkLst>
        <pc:spChg chg="mod">
          <ac:chgData name="carla-miranda@uol.com.br" userId="8c93b8ddaacaa191" providerId="LiveId" clId="{04A472DF-0545-4552-BABF-1F44C20C75BC}" dt="2019-09-18T21:33:56.786" v="1331" actId="1035"/>
          <ac:spMkLst>
            <pc:docMk/>
            <pc:sldMk cId="462463284" sldId="271"/>
            <ac:spMk id="8" creationId="{00000000-0000-0000-0000-000000000000}"/>
          </ac:spMkLst>
        </pc:spChg>
      </pc:sldChg>
      <pc:sldChg chg="modSp">
        <pc:chgData name="carla-miranda@uol.com.br" userId="8c93b8ddaacaa191" providerId="LiveId" clId="{04A472DF-0545-4552-BABF-1F44C20C75BC}" dt="2019-09-18T17:53:48.308" v="120" actId="6549"/>
        <pc:sldMkLst>
          <pc:docMk/>
          <pc:sldMk cId="462463284" sldId="272"/>
        </pc:sldMkLst>
        <pc:spChg chg="mod">
          <ac:chgData name="carla-miranda@uol.com.br" userId="8c93b8ddaacaa191" providerId="LiveId" clId="{04A472DF-0545-4552-BABF-1F44C20C75BC}" dt="2019-09-18T17:53:48.308" v="120" actId="6549"/>
          <ac:spMkLst>
            <pc:docMk/>
            <pc:sldMk cId="462463284" sldId="272"/>
            <ac:spMk id="4" creationId="{00000000-0000-0000-0000-000000000000}"/>
          </ac:spMkLst>
        </pc:spChg>
      </pc:sldChg>
      <pc:sldChg chg="addSp delSp modSp">
        <pc:chgData name="carla-miranda@uol.com.br" userId="8c93b8ddaacaa191" providerId="LiveId" clId="{04A472DF-0545-4552-BABF-1F44C20C75BC}" dt="2019-09-18T23:18:51.872" v="2441" actId="20577"/>
        <pc:sldMkLst>
          <pc:docMk/>
          <pc:sldMk cId="3070199545" sldId="275"/>
        </pc:sldMkLst>
        <pc:spChg chg="mod">
          <ac:chgData name="carla-miranda@uol.com.br" userId="8c93b8ddaacaa191" providerId="LiveId" clId="{04A472DF-0545-4552-BABF-1F44C20C75BC}" dt="2019-09-18T23:18:51.872" v="2441" actId="20577"/>
          <ac:spMkLst>
            <pc:docMk/>
            <pc:sldMk cId="3070199545" sldId="275"/>
            <ac:spMk id="8" creationId="{00000000-0000-0000-0000-000000000000}"/>
          </ac:spMkLst>
        </pc:spChg>
        <pc:picChg chg="add mod">
          <ac:chgData name="carla-miranda@uol.com.br" userId="8c93b8ddaacaa191" providerId="LiveId" clId="{04A472DF-0545-4552-BABF-1F44C20C75BC}" dt="2019-09-18T21:04:05.620" v="1078" actId="1076"/>
          <ac:picMkLst>
            <pc:docMk/>
            <pc:sldMk cId="3070199545" sldId="275"/>
            <ac:picMk id="6" creationId="{B3976A01-DE09-4315-9D85-5B93829C2C3C}"/>
          </ac:picMkLst>
        </pc:picChg>
        <pc:picChg chg="add mod">
          <ac:chgData name="carla-miranda@uol.com.br" userId="8c93b8ddaacaa191" providerId="LiveId" clId="{04A472DF-0545-4552-BABF-1F44C20C75BC}" dt="2019-09-18T21:02:23.029" v="1051" actId="14100"/>
          <ac:picMkLst>
            <pc:docMk/>
            <pc:sldMk cId="3070199545" sldId="275"/>
            <ac:picMk id="9" creationId="{E2B9E502-1813-45B2-BE93-DFE5205FC7CF}"/>
          </ac:picMkLst>
        </pc:picChg>
        <pc:picChg chg="add mod">
          <ac:chgData name="carla-miranda@uol.com.br" userId="8c93b8ddaacaa191" providerId="LiveId" clId="{04A472DF-0545-4552-BABF-1F44C20C75BC}" dt="2019-09-18T21:04:02.301" v="1077" actId="1076"/>
          <ac:picMkLst>
            <pc:docMk/>
            <pc:sldMk cId="3070199545" sldId="275"/>
            <ac:picMk id="12" creationId="{97A958D0-2065-460B-A3A5-74142D1F5426}"/>
          </ac:picMkLst>
        </pc:picChg>
        <pc:picChg chg="add mod">
          <ac:chgData name="carla-miranda@uol.com.br" userId="8c93b8ddaacaa191" providerId="LiveId" clId="{04A472DF-0545-4552-BABF-1F44C20C75BC}" dt="2019-09-18T21:07:29.996" v="1114" actId="1076"/>
          <ac:picMkLst>
            <pc:docMk/>
            <pc:sldMk cId="3070199545" sldId="275"/>
            <ac:picMk id="14" creationId="{E05DB649-C73B-4DEB-A8B0-0E73A0D1ED72}"/>
          </ac:picMkLst>
        </pc:picChg>
        <pc:picChg chg="add mod">
          <ac:chgData name="carla-miranda@uol.com.br" userId="8c93b8ddaacaa191" providerId="LiveId" clId="{04A472DF-0545-4552-BABF-1F44C20C75BC}" dt="2019-09-18T21:05:50.729" v="1095" actId="1076"/>
          <ac:picMkLst>
            <pc:docMk/>
            <pc:sldMk cId="3070199545" sldId="275"/>
            <ac:picMk id="16" creationId="{AE77F243-A1FE-42F8-A020-7006133849FD}"/>
          </ac:picMkLst>
        </pc:picChg>
        <pc:picChg chg="add mod">
          <ac:chgData name="carla-miranda@uol.com.br" userId="8c93b8ddaacaa191" providerId="LiveId" clId="{04A472DF-0545-4552-BABF-1F44C20C75BC}" dt="2019-09-18T21:06:13.219" v="1101" actId="1076"/>
          <ac:picMkLst>
            <pc:docMk/>
            <pc:sldMk cId="3070199545" sldId="275"/>
            <ac:picMk id="18" creationId="{48E03C50-1FFB-46D3-A509-279BCCBC2570}"/>
          </ac:picMkLst>
        </pc:picChg>
        <pc:picChg chg="add mod ord">
          <ac:chgData name="carla-miranda@uol.com.br" userId="8c93b8ddaacaa191" providerId="LiveId" clId="{04A472DF-0545-4552-BABF-1F44C20C75BC}" dt="2019-09-18T21:07:27.983" v="1113" actId="1076"/>
          <ac:picMkLst>
            <pc:docMk/>
            <pc:sldMk cId="3070199545" sldId="275"/>
            <ac:picMk id="20" creationId="{A1CEA98F-246D-46A7-836C-4E91B9E9ACF8}"/>
          </ac:picMkLst>
        </pc:picChg>
        <pc:picChg chg="add mod">
          <ac:chgData name="carla-miranda@uol.com.br" userId="8c93b8ddaacaa191" providerId="LiveId" clId="{04A472DF-0545-4552-BABF-1F44C20C75BC}" dt="2019-09-18T21:08:49.549" v="1125" actId="1076"/>
          <ac:picMkLst>
            <pc:docMk/>
            <pc:sldMk cId="3070199545" sldId="275"/>
            <ac:picMk id="22" creationId="{4E7DF9AF-ED64-4DBF-88EC-CA361E3C9FA0}"/>
          </ac:picMkLst>
        </pc:picChg>
        <pc:picChg chg="add mod">
          <ac:chgData name="carla-miranda@uol.com.br" userId="8c93b8ddaacaa191" providerId="LiveId" clId="{04A472DF-0545-4552-BABF-1F44C20C75BC}" dt="2019-09-18T21:10:14.875" v="1142" actId="1076"/>
          <ac:picMkLst>
            <pc:docMk/>
            <pc:sldMk cId="3070199545" sldId="275"/>
            <ac:picMk id="24" creationId="{C433728C-8ADF-4202-B1F4-D14E441AD56E}"/>
          </ac:picMkLst>
        </pc:picChg>
        <pc:picChg chg="del">
          <ac:chgData name="carla-miranda@uol.com.br" userId="8c93b8ddaacaa191" providerId="LiveId" clId="{04A472DF-0545-4552-BABF-1F44C20C75BC}" dt="2019-09-18T21:00:56.730" v="952" actId="478"/>
          <ac:picMkLst>
            <pc:docMk/>
            <pc:sldMk cId="3070199545" sldId="275"/>
            <ac:picMk id="2050" creationId="{00000000-0000-0000-0000-000000000000}"/>
          </ac:picMkLst>
        </pc:picChg>
        <pc:picChg chg="del">
          <ac:chgData name="carla-miranda@uol.com.br" userId="8c93b8ddaacaa191" providerId="LiveId" clId="{04A472DF-0545-4552-BABF-1F44C20C75BC}" dt="2019-09-18T21:01:23.130" v="1040" actId="478"/>
          <ac:picMkLst>
            <pc:docMk/>
            <pc:sldMk cId="3070199545" sldId="275"/>
            <ac:picMk id="2051" creationId="{00000000-0000-0000-0000-000000000000}"/>
          </ac:picMkLst>
        </pc:picChg>
      </pc:sldChg>
      <pc:sldChg chg="modSp add">
        <pc:chgData name="carla-miranda@uol.com.br" userId="8c93b8ddaacaa191" providerId="LiveId" clId="{04A472DF-0545-4552-BABF-1F44C20C75BC}" dt="2019-09-18T18:09:35.472" v="563" actId="113"/>
        <pc:sldMkLst>
          <pc:docMk/>
          <pc:sldMk cId="2699707978" sldId="276"/>
        </pc:sldMkLst>
        <pc:spChg chg="mod">
          <ac:chgData name="carla-miranda@uol.com.br" userId="8c93b8ddaacaa191" providerId="LiveId" clId="{04A472DF-0545-4552-BABF-1F44C20C75BC}" dt="2019-09-18T18:09:35.472" v="563" actId="113"/>
          <ac:spMkLst>
            <pc:docMk/>
            <pc:sldMk cId="2699707978" sldId="276"/>
            <ac:spMk id="4" creationId="{00000000-0000-0000-0000-000000000000}"/>
          </ac:spMkLst>
        </pc:spChg>
      </pc:sldChg>
      <pc:sldChg chg="modSp add">
        <pc:chgData name="carla-miranda@uol.com.br" userId="8c93b8ddaacaa191" providerId="LiveId" clId="{04A472DF-0545-4552-BABF-1F44C20C75BC}" dt="2019-09-18T21:47:22.955" v="1439" actId="27636"/>
        <pc:sldMkLst>
          <pc:docMk/>
          <pc:sldMk cId="3473204814" sldId="277"/>
        </pc:sldMkLst>
        <pc:spChg chg="mod">
          <ac:chgData name="carla-miranda@uol.com.br" userId="8c93b8ddaacaa191" providerId="LiveId" clId="{04A472DF-0545-4552-BABF-1F44C20C75BC}" dt="2019-09-18T21:47:22.955" v="1439" actId="27636"/>
          <ac:spMkLst>
            <pc:docMk/>
            <pc:sldMk cId="3473204814" sldId="277"/>
            <ac:spMk id="4" creationId="{00000000-0000-0000-0000-000000000000}"/>
          </ac:spMkLst>
        </pc:spChg>
      </pc:sldChg>
      <pc:sldChg chg="modSp add">
        <pc:chgData name="carla-miranda@uol.com.br" userId="8c93b8ddaacaa191" providerId="LiveId" clId="{04A472DF-0545-4552-BABF-1F44C20C75BC}" dt="2019-09-18T21:47:34.305" v="1441" actId="14100"/>
        <pc:sldMkLst>
          <pc:docMk/>
          <pc:sldMk cId="2362272435" sldId="278"/>
        </pc:sldMkLst>
        <pc:spChg chg="mod">
          <ac:chgData name="carla-miranda@uol.com.br" userId="8c93b8ddaacaa191" providerId="LiveId" clId="{04A472DF-0545-4552-BABF-1F44C20C75BC}" dt="2019-09-18T21:47:34.305" v="1441" actId="14100"/>
          <ac:spMkLst>
            <pc:docMk/>
            <pc:sldMk cId="2362272435" sldId="278"/>
            <ac:spMk id="4" creationId="{00000000-0000-0000-0000-000000000000}"/>
          </ac:spMkLst>
        </pc:spChg>
      </pc:sldChg>
      <pc:sldChg chg="modSp add ord">
        <pc:chgData name="carla-miranda@uol.com.br" userId="8c93b8ddaacaa191" providerId="LiveId" clId="{04A472DF-0545-4552-BABF-1F44C20C75BC}" dt="2019-09-18T21:48:34.496" v="1443"/>
        <pc:sldMkLst>
          <pc:docMk/>
          <pc:sldMk cId="1762717445" sldId="279"/>
        </pc:sldMkLst>
        <pc:spChg chg="mod">
          <ac:chgData name="carla-miranda@uol.com.br" userId="8c93b8ddaacaa191" providerId="LiveId" clId="{04A472DF-0545-4552-BABF-1F44C20C75BC}" dt="2019-09-18T21:36:24.851" v="1385" actId="255"/>
          <ac:spMkLst>
            <pc:docMk/>
            <pc:sldMk cId="1762717445" sldId="279"/>
            <ac:spMk id="8" creationId="{00000000-0000-0000-0000-000000000000}"/>
          </ac:spMkLst>
        </pc:spChg>
      </pc:sldChg>
      <pc:sldChg chg="modSp add ord">
        <pc:chgData name="carla-miranda@uol.com.br" userId="8c93b8ddaacaa191" providerId="LiveId" clId="{04A472DF-0545-4552-BABF-1F44C20C75BC}" dt="2019-09-18T22:09:18.171" v="1745" actId="20577"/>
        <pc:sldMkLst>
          <pc:docMk/>
          <pc:sldMk cId="2540763103" sldId="280"/>
        </pc:sldMkLst>
        <pc:spChg chg="mod">
          <ac:chgData name="carla-miranda@uol.com.br" userId="8c93b8ddaacaa191" providerId="LiveId" clId="{04A472DF-0545-4552-BABF-1F44C20C75BC}" dt="2019-09-18T22:09:18.171" v="1745" actId="20577"/>
          <ac:spMkLst>
            <pc:docMk/>
            <pc:sldMk cId="2540763103" sldId="280"/>
            <ac:spMk id="8" creationId="{00000000-0000-0000-0000-000000000000}"/>
          </ac:spMkLst>
        </pc:spChg>
      </pc:sldChg>
      <pc:sldChg chg="add del">
        <pc:chgData name="carla-miranda@uol.com.br" userId="8c93b8ddaacaa191" providerId="LiveId" clId="{04A472DF-0545-4552-BABF-1F44C20C75BC}" dt="2019-09-18T21:44:33.627" v="1423" actId="2696"/>
        <pc:sldMkLst>
          <pc:docMk/>
          <pc:sldMk cId="911365190" sldId="281"/>
        </pc:sldMkLst>
      </pc:sldChg>
      <pc:sldChg chg="delSp modSp add">
        <pc:chgData name="carla-miranda@uol.com.br" userId="8c93b8ddaacaa191" providerId="LiveId" clId="{04A472DF-0545-4552-BABF-1F44C20C75BC}" dt="2019-09-18T22:50:33.121" v="2099" actId="20577"/>
        <pc:sldMkLst>
          <pc:docMk/>
          <pc:sldMk cId="3402087354" sldId="281"/>
        </pc:sldMkLst>
        <pc:spChg chg="mod">
          <ac:chgData name="carla-miranda@uol.com.br" userId="8c93b8ddaacaa191" providerId="LiveId" clId="{04A472DF-0545-4552-BABF-1F44C20C75BC}" dt="2019-09-18T22:50:33.121" v="2099" actId="20577"/>
          <ac:spMkLst>
            <pc:docMk/>
            <pc:sldMk cId="3402087354" sldId="281"/>
            <ac:spMk id="8" creationId="{00000000-0000-0000-0000-000000000000}"/>
          </ac:spMkLst>
        </pc:spChg>
        <pc:picChg chg="del">
          <ac:chgData name="carla-miranda@uol.com.br" userId="8c93b8ddaacaa191" providerId="LiveId" clId="{04A472DF-0545-4552-BABF-1F44C20C75BC}" dt="2019-09-18T22:49:34.394" v="2010" actId="478"/>
          <ac:picMkLst>
            <pc:docMk/>
            <pc:sldMk cId="3402087354" sldId="281"/>
            <ac:picMk id="6" creationId="{B3976A01-DE09-4315-9D85-5B93829C2C3C}"/>
          </ac:picMkLst>
        </pc:picChg>
        <pc:picChg chg="del">
          <ac:chgData name="carla-miranda@uol.com.br" userId="8c93b8ddaacaa191" providerId="LiveId" clId="{04A472DF-0545-4552-BABF-1F44C20C75BC}" dt="2019-09-18T22:49:23.896" v="2006" actId="478"/>
          <ac:picMkLst>
            <pc:docMk/>
            <pc:sldMk cId="3402087354" sldId="281"/>
            <ac:picMk id="9" creationId="{E2B9E502-1813-45B2-BE93-DFE5205FC7CF}"/>
          </ac:picMkLst>
        </pc:picChg>
        <pc:picChg chg="del">
          <ac:chgData name="carla-miranda@uol.com.br" userId="8c93b8ddaacaa191" providerId="LiveId" clId="{04A472DF-0545-4552-BABF-1F44C20C75BC}" dt="2019-09-18T22:49:21.287" v="2005" actId="478"/>
          <ac:picMkLst>
            <pc:docMk/>
            <pc:sldMk cId="3402087354" sldId="281"/>
            <ac:picMk id="12" creationId="{97A958D0-2065-460B-A3A5-74142D1F5426}"/>
          </ac:picMkLst>
        </pc:picChg>
        <pc:picChg chg="del">
          <ac:chgData name="carla-miranda@uol.com.br" userId="8c93b8ddaacaa191" providerId="LiveId" clId="{04A472DF-0545-4552-BABF-1F44C20C75BC}" dt="2019-09-18T22:49:28.974" v="2008" actId="478"/>
          <ac:picMkLst>
            <pc:docMk/>
            <pc:sldMk cId="3402087354" sldId="281"/>
            <ac:picMk id="14" creationId="{E05DB649-C73B-4DEB-A8B0-0E73A0D1ED72}"/>
          </ac:picMkLst>
        </pc:picChg>
        <pc:picChg chg="del">
          <ac:chgData name="carla-miranda@uol.com.br" userId="8c93b8ddaacaa191" providerId="LiveId" clId="{04A472DF-0545-4552-BABF-1F44C20C75BC}" dt="2019-09-18T22:49:36.410" v="2011" actId="478"/>
          <ac:picMkLst>
            <pc:docMk/>
            <pc:sldMk cId="3402087354" sldId="281"/>
            <ac:picMk id="16" creationId="{AE77F243-A1FE-42F8-A020-7006133849FD}"/>
          </ac:picMkLst>
        </pc:picChg>
        <pc:picChg chg="del">
          <ac:chgData name="carla-miranda@uol.com.br" userId="8c93b8ddaacaa191" providerId="LiveId" clId="{04A472DF-0545-4552-BABF-1F44C20C75BC}" dt="2019-09-18T22:49:41.184" v="2013" actId="478"/>
          <ac:picMkLst>
            <pc:docMk/>
            <pc:sldMk cId="3402087354" sldId="281"/>
            <ac:picMk id="18" creationId="{48E03C50-1FFB-46D3-A509-279BCCBC2570}"/>
          </ac:picMkLst>
        </pc:picChg>
        <pc:picChg chg="del">
          <ac:chgData name="carla-miranda@uol.com.br" userId="8c93b8ddaacaa191" providerId="LiveId" clId="{04A472DF-0545-4552-BABF-1F44C20C75BC}" dt="2019-09-18T22:49:31.458" v="2009" actId="478"/>
          <ac:picMkLst>
            <pc:docMk/>
            <pc:sldMk cId="3402087354" sldId="281"/>
            <ac:picMk id="20" creationId="{A1CEA98F-246D-46A7-836C-4E91B9E9ACF8}"/>
          </ac:picMkLst>
        </pc:picChg>
        <pc:picChg chg="del">
          <ac:chgData name="carla-miranda@uol.com.br" userId="8c93b8ddaacaa191" providerId="LiveId" clId="{04A472DF-0545-4552-BABF-1F44C20C75BC}" dt="2019-09-18T22:49:26.349" v="2007" actId="478"/>
          <ac:picMkLst>
            <pc:docMk/>
            <pc:sldMk cId="3402087354" sldId="281"/>
            <ac:picMk id="22" creationId="{4E7DF9AF-ED64-4DBF-88EC-CA361E3C9FA0}"/>
          </ac:picMkLst>
        </pc:picChg>
        <pc:picChg chg="del">
          <ac:chgData name="carla-miranda@uol.com.br" userId="8c93b8ddaacaa191" providerId="LiveId" clId="{04A472DF-0545-4552-BABF-1F44C20C75BC}" dt="2019-09-18T22:49:38.877" v="2012" actId="478"/>
          <ac:picMkLst>
            <pc:docMk/>
            <pc:sldMk cId="3402087354" sldId="281"/>
            <ac:picMk id="24" creationId="{C433728C-8ADF-4202-B1F4-D14E441AD56E}"/>
          </ac:picMkLst>
        </pc:picChg>
      </pc:sldChg>
      <pc:sldChg chg="modSp add ord">
        <pc:chgData name="carla-miranda@uol.com.br" userId="8c93b8ddaacaa191" providerId="LiveId" clId="{04A472DF-0545-4552-BABF-1F44C20C75BC}" dt="2019-09-18T22:19:25.556" v="1866" actId="115"/>
        <pc:sldMkLst>
          <pc:docMk/>
          <pc:sldMk cId="3697094505" sldId="282"/>
        </pc:sldMkLst>
        <pc:spChg chg="mod">
          <ac:chgData name="carla-miranda@uol.com.br" userId="8c93b8ddaacaa191" providerId="LiveId" clId="{04A472DF-0545-4552-BABF-1F44C20C75BC}" dt="2019-09-18T22:19:25.556" v="1866" actId="115"/>
          <ac:spMkLst>
            <pc:docMk/>
            <pc:sldMk cId="3697094505" sldId="282"/>
            <ac:spMk id="8" creationId="{00000000-0000-0000-0000-000000000000}"/>
          </ac:spMkLst>
        </pc:spChg>
      </pc:sldChg>
      <pc:sldChg chg="addSp delSp modSp add">
        <pc:chgData name="carla-miranda@uol.com.br" userId="8c93b8ddaacaa191" providerId="LiveId" clId="{04A472DF-0545-4552-BABF-1F44C20C75BC}" dt="2019-09-18T22:40:31.205" v="1962" actId="14100"/>
        <pc:sldMkLst>
          <pc:docMk/>
          <pc:sldMk cId="3486685012" sldId="283"/>
        </pc:sldMkLst>
        <pc:spChg chg="mod ord">
          <ac:chgData name="carla-miranda@uol.com.br" userId="8c93b8ddaacaa191" providerId="LiveId" clId="{04A472DF-0545-4552-BABF-1F44C20C75BC}" dt="2019-09-18T22:40:24.159" v="1961" actId="1037"/>
          <ac:spMkLst>
            <pc:docMk/>
            <pc:sldMk cId="3486685012" sldId="283"/>
            <ac:spMk id="8" creationId="{00000000-0000-0000-0000-000000000000}"/>
          </ac:spMkLst>
        </pc:spChg>
        <pc:picChg chg="del">
          <ac:chgData name="carla-miranda@uol.com.br" userId="8c93b8ddaacaa191" providerId="LiveId" clId="{04A472DF-0545-4552-BABF-1F44C20C75BC}" dt="2019-09-18T22:22:12.040" v="1868" actId="478"/>
          <ac:picMkLst>
            <pc:docMk/>
            <pc:sldMk cId="3486685012" sldId="283"/>
            <ac:picMk id="12" creationId="{00000000-0000-0000-0000-000000000000}"/>
          </ac:picMkLst>
        </pc:picChg>
        <pc:picChg chg="del">
          <ac:chgData name="carla-miranda@uol.com.br" userId="8c93b8ddaacaa191" providerId="LiveId" clId="{04A472DF-0545-4552-BABF-1F44C20C75BC}" dt="2019-09-18T22:22:14.607" v="1869" actId="478"/>
          <ac:picMkLst>
            <pc:docMk/>
            <pc:sldMk cId="3486685012" sldId="283"/>
            <ac:picMk id="13" creationId="{00000000-0000-0000-0000-000000000000}"/>
          </ac:picMkLst>
        </pc:picChg>
        <pc:picChg chg="del">
          <ac:chgData name="carla-miranda@uol.com.br" userId="8c93b8ddaacaa191" providerId="LiveId" clId="{04A472DF-0545-4552-BABF-1F44C20C75BC}" dt="2019-09-18T22:22:17.163" v="1870" actId="478"/>
          <ac:picMkLst>
            <pc:docMk/>
            <pc:sldMk cId="3486685012" sldId="283"/>
            <ac:picMk id="14" creationId="{00000000-0000-0000-0000-000000000000}"/>
          </ac:picMkLst>
        </pc:picChg>
        <pc:picChg chg="add mod">
          <ac:chgData name="carla-miranda@uol.com.br" userId="8c93b8ddaacaa191" providerId="LiveId" clId="{04A472DF-0545-4552-BABF-1F44C20C75BC}" dt="2019-09-18T22:38:53.435" v="1922" actId="1076"/>
          <ac:picMkLst>
            <pc:docMk/>
            <pc:sldMk cId="3486685012" sldId="283"/>
            <ac:picMk id="1026" creationId="{97171EC3-496A-448D-9F84-A9EEF09BB375}"/>
          </ac:picMkLst>
        </pc:picChg>
        <pc:picChg chg="add mod">
          <ac:chgData name="carla-miranda@uol.com.br" userId="8c93b8ddaacaa191" providerId="LiveId" clId="{04A472DF-0545-4552-BABF-1F44C20C75BC}" dt="2019-09-18T22:40:31.205" v="1962" actId="14100"/>
          <ac:picMkLst>
            <pc:docMk/>
            <pc:sldMk cId="3486685012" sldId="283"/>
            <ac:picMk id="1028" creationId="{F14E9798-1E6C-4644-9D8A-B6464F714F74}"/>
          </ac:picMkLst>
        </pc:picChg>
        <pc:picChg chg="add del mod">
          <ac:chgData name="carla-miranda@uol.com.br" userId="8c93b8ddaacaa191" providerId="LiveId" clId="{04A472DF-0545-4552-BABF-1F44C20C75BC}" dt="2019-09-18T22:24:23.636" v="1884"/>
          <ac:picMkLst>
            <pc:docMk/>
            <pc:sldMk cId="3486685012" sldId="283"/>
            <ac:picMk id="1030" creationId="{53E968F6-60F2-44B6-B93C-1FB679C84C8A}"/>
          </ac:picMkLst>
        </pc:picChg>
        <pc:picChg chg="add mod">
          <ac:chgData name="carla-miranda@uol.com.br" userId="8c93b8ddaacaa191" providerId="LiveId" clId="{04A472DF-0545-4552-BABF-1F44C20C75BC}" dt="2019-09-18T22:38:50.165" v="1921" actId="1076"/>
          <ac:picMkLst>
            <pc:docMk/>
            <pc:sldMk cId="3486685012" sldId="283"/>
            <ac:picMk id="1032" creationId="{1FD5B8CA-5F82-408F-AAF0-587D34FD09B3}"/>
          </ac:picMkLst>
        </pc:picChg>
      </pc:sldChg>
      <pc:sldChg chg="addSp delSp modSp add">
        <pc:chgData name="carla-miranda@uol.com.br" userId="8c93b8ddaacaa191" providerId="LiveId" clId="{04A472DF-0545-4552-BABF-1F44C20C75BC}" dt="2019-09-18T22:48:30.493" v="2004" actId="1076"/>
        <pc:sldMkLst>
          <pc:docMk/>
          <pc:sldMk cId="4037075520" sldId="284"/>
        </pc:sldMkLst>
        <pc:spChg chg="mod">
          <ac:chgData name="carla-miranda@uol.com.br" userId="8c93b8ddaacaa191" providerId="LiveId" clId="{04A472DF-0545-4552-BABF-1F44C20C75BC}" dt="2019-09-18T22:46:10.078" v="1996" actId="1038"/>
          <ac:spMkLst>
            <pc:docMk/>
            <pc:sldMk cId="4037075520" sldId="284"/>
            <ac:spMk id="8" creationId="{00000000-0000-0000-0000-000000000000}"/>
          </ac:spMkLst>
        </pc:spChg>
        <pc:picChg chg="mod">
          <ac:chgData name="carla-miranda@uol.com.br" userId="8c93b8ddaacaa191" providerId="LiveId" clId="{04A472DF-0545-4552-BABF-1F44C20C75BC}" dt="2019-09-18T22:48:04.093" v="2003" actId="1076"/>
          <ac:picMkLst>
            <pc:docMk/>
            <pc:sldMk cId="4037075520" sldId="284"/>
            <ac:picMk id="1026" creationId="{97171EC3-496A-448D-9F84-A9EEF09BB375}"/>
          </ac:picMkLst>
        </pc:picChg>
        <pc:picChg chg="del">
          <ac:chgData name="carla-miranda@uol.com.br" userId="8c93b8ddaacaa191" providerId="LiveId" clId="{04A472DF-0545-4552-BABF-1F44C20C75BC}" dt="2019-09-18T22:43:45.109" v="1964" actId="478"/>
          <ac:picMkLst>
            <pc:docMk/>
            <pc:sldMk cId="4037075520" sldId="284"/>
            <ac:picMk id="1028" creationId="{F14E9798-1E6C-4644-9D8A-B6464F714F74}"/>
          </ac:picMkLst>
        </pc:picChg>
        <pc:picChg chg="del">
          <ac:chgData name="carla-miranda@uol.com.br" userId="8c93b8ddaacaa191" providerId="LiveId" clId="{04A472DF-0545-4552-BABF-1F44C20C75BC}" dt="2019-09-18T22:43:42.802" v="1963" actId="478"/>
          <ac:picMkLst>
            <pc:docMk/>
            <pc:sldMk cId="4037075520" sldId="284"/>
            <ac:picMk id="1032" creationId="{1FD5B8CA-5F82-408F-AAF0-587D34FD09B3}"/>
          </ac:picMkLst>
        </pc:picChg>
        <pc:picChg chg="add mod">
          <ac:chgData name="carla-miranda@uol.com.br" userId="8c93b8ddaacaa191" providerId="LiveId" clId="{04A472DF-0545-4552-BABF-1F44C20C75BC}" dt="2019-09-18T22:44:07.994" v="1971" actId="1076"/>
          <ac:picMkLst>
            <pc:docMk/>
            <pc:sldMk cId="4037075520" sldId="284"/>
            <ac:picMk id="2050" creationId="{B23A7212-10B7-4AEB-A0EA-A45C9FB183E1}"/>
          </ac:picMkLst>
        </pc:picChg>
        <pc:picChg chg="add mod">
          <ac:chgData name="carla-miranda@uol.com.br" userId="8c93b8ddaacaa191" providerId="LiveId" clId="{04A472DF-0545-4552-BABF-1F44C20C75BC}" dt="2019-09-18T22:48:30.493" v="2004" actId="1076"/>
          <ac:picMkLst>
            <pc:docMk/>
            <pc:sldMk cId="4037075520" sldId="284"/>
            <ac:picMk id="2052" creationId="{FAD56138-B1AB-4D7F-9A7C-C6D4411B548A}"/>
          </ac:picMkLst>
        </pc:picChg>
      </pc:sldChg>
      <pc:sldChg chg="addSp delSp modSp add mod ord setBg">
        <pc:chgData name="carla-miranda@uol.com.br" userId="8c93b8ddaacaa191" providerId="LiveId" clId="{04A472DF-0545-4552-BABF-1F44C20C75BC}" dt="2019-09-18T22:59:19.245" v="2131"/>
        <pc:sldMkLst>
          <pc:docMk/>
          <pc:sldMk cId="102289630" sldId="285"/>
        </pc:sldMkLst>
        <pc:spChg chg="mod">
          <ac:chgData name="carla-miranda@uol.com.br" userId="8c93b8ddaacaa191" providerId="LiveId" clId="{04A472DF-0545-4552-BABF-1F44C20C75BC}" dt="2019-09-18T22:52:11.308" v="2104" actId="26606"/>
          <ac:spMkLst>
            <pc:docMk/>
            <pc:sldMk cId="102289630" sldId="285"/>
            <ac:spMk id="2" creationId="{00000000-0000-0000-0000-000000000000}"/>
          </ac:spMkLst>
        </pc:spChg>
        <pc:spChg chg="mod">
          <ac:chgData name="carla-miranda@uol.com.br" userId="8c93b8ddaacaa191" providerId="LiveId" clId="{04A472DF-0545-4552-BABF-1F44C20C75BC}" dt="2019-09-18T22:52:11.308" v="2104" actId="26606"/>
          <ac:spMkLst>
            <pc:docMk/>
            <pc:sldMk cId="102289630" sldId="285"/>
            <ac:spMk id="3" creationId="{00000000-0000-0000-0000-000000000000}"/>
          </ac:spMkLst>
        </pc:spChg>
        <pc:spChg chg="del mod">
          <ac:chgData name="carla-miranda@uol.com.br" userId="8c93b8ddaacaa191" providerId="LiveId" clId="{04A472DF-0545-4552-BABF-1F44C20C75BC}" dt="2019-09-18T22:51:56.639" v="2102" actId="478"/>
          <ac:spMkLst>
            <pc:docMk/>
            <pc:sldMk cId="102289630" sldId="285"/>
            <ac:spMk id="8" creationId="{00000000-0000-0000-0000-000000000000}"/>
          </ac:spMkLst>
        </pc:spChg>
        <pc:spChg chg="add">
          <ac:chgData name="carla-miranda@uol.com.br" userId="8c93b8ddaacaa191" providerId="LiveId" clId="{04A472DF-0545-4552-BABF-1F44C20C75BC}" dt="2019-09-18T22:52:11.308" v="2104" actId="26606"/>
          <ac:spMkLst>
            <pc:docMk/>
            <pc:sldMk cId="102289630" sldId="285"/>
            <ac:spMk id="79" creationId="{87CC2527-562A-4F69-B487-4371E5B243E7}"/>
          </ac:spMkLst>
        </pc:spChg>
        <pc:picChg chg="add mod ord">
          <ac:chgData name="carla-miranda@uol.com.br" userId="8c93b8ddaacaa191" providerId="LiveId" clId="{04A472DF-0545-4552-BABF-1F44C20C75BC}" dt="2019-09-18T22:52:11.308" v="2104" actId="26606"/>
          <ac:picMkLst>
            <pc:docMk/>
            <pc:sldMk cId="102289630" sldId="285"/>
            <ac:picMk id="3074" creationId="{82A0A3ED-DF8F-4BA7-A69D-829788432D0D}"/>
          </ac:picMkLst>
        </pc:picChg>
        <pc:cxnChg chg="add">
          <ac:chgData name="carla-miranda@uol.com.br" userId="8c93b8ddaacaa191" providerId="LiveId" clId="{04A472DF-0545-4552-BABF-1F44C20C75BC}" dt="2019-09-18T22:52:11.308" v="2104" actId="26606"/>
          <ac:cxnSpMkLst>
            <pc:docMk/>
            <pc:sldMk cId="102289630" sldId="285"/>
            <ac:cxnSpMk id="81" creationId="{BCDAEC91-5BCE-4B55-9CC0-43EF94CB734B}"/>
          </ac:cxnSpMkLst>
        </pc:cxnChg>
      </pc:sldChg>
      <pc:sldChg chg="addSp delSp modSp add del">
        <pc:chgData name="carla-miranda@uol.com.br" userId="8c93b8ddaacaa191" providerId="LiveId" clId="{04A472DF-0545-4552-BABF-1F44C20C75BC}" dt="2019-09-18T23:04:34.268" v="2273" actId="2696"/>
        <pc:sldMkLst>
          <pc:docMk/>
          <pc:sldMk cId="1098150497" sldId="286"/>
        </pc:sldMkLst>
        <pc:spChg chg="del mod">
          <ac:chgData name="carla-miranda@uol.com.br" userId="8c93b8ddaacaa191" providerId="LiveId" clId="{04A472DF-0545-4552-BABF-1F44C20C75BC}" dt="2019-09-18T22:58:37.442" v="2121" actId="478"/>
          <ac:spMkLst>
            <pc:docMk/>
            <pc:sldMk cId="1098150497" sldId="286"/>
            <ac:spMk id="2" creationId="{00000000-0000-0000-0000-000000000000}"/>
          </ac:spMkLst>
        </pc:spChg>
        <pc:spChg chg="mod">
          <ac:chgData name="carla-miranda@uol.com.br" userId="8c93b8ddaacaa191" providerId="LiveId" clId="{04A472DF-0545-4552-BABF-1F44C20C75BC}" dt="2019-09-18T22:59:00.090" v="2128" actId="123"/>
          <ac:spMkLst>
            <pc:docMk/>
            <pc:sldMk cId="1098150497" sldId="286"/>
            <ac:spMk id="3" creationId="{00000000-0000-0000-0000-000000000000}"/>
          </ac:spMkLst>
        </pc:spChg>
        <pc:spChg chg="add del mod">
          <ac:chgData name="carla-miranda@uol.com.br" userId="8c93b8ddaacaa191" providerId="LiveId" clId="{04A472DF-0545-4552-BABF-1F44C20C75BC}" dt="2019-09-18T22:58:41.055" v="2122" actId="478"/>
          <ac:spMkLst>
            <pc:docMk/>
            <pc:sldMk cId="1098150497" sldId="286"/>
            <ac:spMk id="6" creationId="{CC521899-EBD6-4B1C-90FF-9BD0782BFE9D}"/>
          </ac:spMkLst>
        </pc:spChg>
        <pc:spChg chg="add del">
          <ac:chgData name="carla-miranda@uol.com.br" userId="8c93b8ddaacaa191" providerId="LiveId" clId="{04A472DF-0545-4552-BABF-1F44C20C75BC}" dt="2019-09-18T22:57:18.744" v="2111" actId="26606"/>
          <ac:spMkLst>
            <pc:docMk/>
            <pc:sldMk cId="1098150497" sldId="286"/>
            <ac:spMk id="79" creationId="{87CC2527-562A-4F69-B487-4371E5B243E7}"/>
          </ac:spMkLst>
        </pc:spChg>
        <pc:spChg chg="add del">
          <ac:chgData name="carla-miranda@uol.com.br" userId="8c93b8ddaacaa191" providerId="LiveId" clId="{04A472DF-0545-4552-BABF-1F44C20C75BC}" dt="2019-09-18T22:57:18.697" v="2110" actId="26606"/>
          <ac:spMkLst>
            <pc:docMk/>
            <pc:sldMk cId="1098150497" sldId="286"/>
            <ac:spMk id="82" creationId="{0BC9EFE1-D8CB-4668-9980-DB108327A794}"/>
          </ac:spMkLst>
        </pc:spChg>
        <pc:spChg chg="add del">
          <ac:chgData name="carla-miranda@uol.com.br" userId="8c93b8ddaacaa191" providerId="LiveId" clId="{04A472DF-0545-4552-BABF-1F44C20C75BC}" dt="2019-09-18T22:57:18.697" v="2110" actId="26606"/>
          <ac:spMkLst>
            <pc:docMk/>
            <pc:sldMk cId="1098150497" sldId="286"/>
            <ac:spMk id="85" creationId="{77DA6D33-2D62-458C-BF5D-DBF612FD557E}"/>
          </ac:spMkLst>
        </pc:spChg>
        <pc:spChg chg="add">
          <ac:chgData name="carla-miranda@uol.com.br" userId="8c93b8ddaacaa191" providerId="LiveId" clId="{04A472DF-0545-4552-BABF-1F44C20C75BC}" dt="2019-09-18T22:57:18.744" v="2111" actId="26606"/>
          <ac:spMkLst>
            <pc:docMk/>
            <pc:sldMk cId="1098150497" sldId="286"/>
            <ac:spMk id="87" creationId="{34244EF8-D73A-40E1-BE73-D46E6B4B04ED}"/>
          </ac:spMkLst>
        </pc:spChg>
        <pc:spChg chg="add">
          <ac:chgData name="carla-miranda@uol.com.br" userId="8c93b8ddaacaa191" providerId="LiveId" clId="{04A472DF-0545-4552-BABF-1F44C20C75BC}" dt="2019-09-18T22:57:18.744" v="2111" actId="26606"/>
          <ac:spMkLst>
            <pc:docMk/>
            <pc:sldMk cId="1098150497" sldId="286"/>
            <ac:spMk id="28680" creationId="{559AE206-7EBA-4D33-8BC9-9D8158553F0E}"/>
          </ac:spMkLst>
        </pc:spChg>
        <pc:spChg chg="add">
          <ac:chgData name="carla-miranda@uol.com.br" userId="8c93b8ddaacaa191" providerId="LiveId" clId="{04A472DF-0545-4552-BABF-1F44C20C75BC}" dt="2019-09-18T22:57:18.744" v="2111" actId="26606"/>
          <ac:spMkLst>
            <pc:docMk/>
            <pc:sldMk cId="1098150497" sldId="286"/>
            <ac:spMk id="28681" creationId="{6437D937-A7F1-4011-92B4-328E5BE1B166}"/>
          </ac:spMkLst>
        </pc:spChg>
        <pc:spChg chg="add">
          <ac:chgData name="carla-miranda@uol.com.br" userId="8c93b8ddaacaa191" providerId="LiveId" clId="{04A472DF-0545-4552-BABF-1F44C20C75BC}" dt="2019-09-18T22:57:18.744" v="2111" actId="26606"/>
          <ac:spMkLst>
            <pc:docMk/>
            <pc:sldMk cId="1098150497" sldId="286"/>
            <ac:spMk id="28682" creationId="{B672F332-AF08-46C6-94F0-77684310D7B7}"/>
          </ac:spMkLst>
        </pc:spChg>
        <pc:picChg chg="add del">
          <ac:chgData name="carla-miranda@uol.com.br" userId="8c93b8ddaacaa191" providerId="LiveId" clId="{04A472DF-0545-4552-BABF-1F44C20C75BC}" dt="2019-09-18T22:57:18.697" v="2110" actId="26606"/>
          <ac:picMkLst>
            <pc:docMk/>
            <pc:sldMk cId="1098150497" sldId="286"/>
            <ac:picMk id="83" creationId="{7CBAE1BD-B8E4-4029-8AA2-C77E4FED9864}"/>
          </ac:picMkLst>
        </pc:picChg>
        <pc:picChg chg="del">
          <ac:chgData name="carla-miranda@uol.com.br" userId="8c93b8ddaacaa191" providerId="LiveId" clId="{04A472DF-0545-4552-BABF-1F44C20C75BC}" dt="2019-09-18T22:57:01.685" v="2106" actId="478"/>
          <ac:picMkLst>
            <pc:docMk/>
            <pc:sldMk cId="1098150497" sldId="286"/>
            <ac:picMk id="3074" creationId="{82A0A3ED-DF8F-4BA7-A69D-829788432D0D}"/>
          </ac:picMkLst>
        </pc:picChg>
        <pc:picChg chg="add mod ord">
          <ac:chgData name="carla-miranda@uol.com.br" userId="8c93b8ddaacaa191" providerId="LiveId" clId="{04A472DF-0545-4552-BABF-1F44C20C75BC}" dt="2019-09-18T22:57:18.744" v="2111" actId="26606"/>
          <ac:picMkLst>
            <pc:docMk/>
            <pc:sldMk cId="1098150497" sldId="286"/>
            <ac:picMk id="4098" creationId="{017F209D-2741-43BA-8ED0-15B2D512DC15}"/>
          </ac:picMkLst>
        </pc:picChg>
        <pc:cxnChg chg="add del">
          <ac:chgData name="carla-miranda@uol.com.br" userId="8c93b8ddaacaa191" providerId="LiveId" clId="{04A472DF-0545-4552-BABF-1F44C20C75BC}" dt="2019-09-18T22:57:18.744" v="2111" actId="26606"/>
          <ac:cxnSpMkLst>
            <pc:docMk/>
            <pc:sldMk cId="1098150497" sldId="286"/>
            <ac:cxnSpMk id="81" creationId="{BCDAEC91-5BCE-4B55-9CC0-43EF94CB734B}"/>
          </ac:cxnSpMkLst>
        </pc:cxnChg>
        <pc:cxnChg chg="add">
          <ac:chgData name="carla-miranda@uol.com.br" userId="8c93b8ddaacaa191" providerId="LiveId" clId="{04A472DF-0545-4552-BABF-1F44C20C75BC}" dt="2019-09-18T22:57:18.744" v="2111" actId="26606"/>
          <ac:cxnSpMkLst>
            <pc:docMk/>
            <pc:sldMk cId="1098150497" sldId="286"/>
            <ac:cxnSpMk id="89" creationId="{9E8E38ED-369A-44C2-B635-0BED0E48A6E8}"/>
          </ac:cxnSpMkLst>
        </pc:cxnChg>
      </pc:sldChg>
      <pc:sldChg chg="addSp modSp add">
        <pc:chgData name="carla-miranda@uol.com.br" userId="8c93b8ddaacaa191" providerId="LiveId" clId="{04A472DF-0545-4552-BABF-1F44C20C75BC}" dt="2019-09-18T23:08:04.818" v="2360" actId="115"/>
        <pc:sldMkLst>
          <pc:docMk/>
          <pc:sldMk cId="2369867531" sldId="287"/>
        </pc:sldMkLst>
        <pc:spChg chg="add mod">
          <ac:chgData name="carla-miranda@uol.com.br" userId="8c93b8ddaacaa191" providerId="LiveId" clId="{04A472DF-0545-4552-BABF-1F44C20C75BC}" dt="2019-09-18T23:06:44.466" v="2352" actId="1036"/>
          <ac:spMkLst>
            <pc:docMk/>
            <pc:sldMk cId="2369867531" sldId="287"/>
            <ac:spMk id="4" creationId="{B39A516E-7CA0-4A08-B1D7-16A84D83E551}"/>
          </ac:spMkLst>
        </pc:spChg>
        <pc:spChg chg="mod">
          <ac:chgData name="carla-miranda@uol.com.br" userId="8c93b8ddaacaa191" providerId="LiveId" clId="{04A472DF-0545-4552-BABF-1F44C20C75BC}" dt="2019-09-18T23:01:00.536" v="2148" actId="14100"/>
          <ac:spMkLst>
            <pc:docMk/>
            <pc:sldMk cId="2369867531" sldId="287"/>
            <ac:spMk id="8" creationId="{00000000-0000-0000-0000-000000000000}"/>
          </ac:spMkLst>
        </pc:spChg>
        <pc:spChg chg="add mod">
          <ac:chgData name="carla-miranda@uol.com.br" userId="8c93b8ddaacaa191" providerId="LiveId" clId="{04A472DF-0545-4552-BABF-1F44C20C75BC}" dt="2019-09-18T23:08:04.818" v="2360" actId="115"/>
          <ac:spMkLst>
            <pc:docMk/>
            <pc:sldMk cId="2369867531" sldId="287"/>
            <ac:spMk id="13" creationId="{F5CE54AC-4234-4849-AC6A-DCD66AFFDDA5}"/>
          </ac:spMkLst>
        </pc:spChg>
        <pc:picChg chg="add mod">
          <ac:chgData name="carla-miranda@uol.com.br" userId="8c93b8ddaacaa191" providerId="LiveId" clId="{04A472DF-0545-4552-BABF-1F44C20C75BC}" dt="2019-09-18T23:01:51.373" v="2225" actId="1076"/>
          <ac:picMkLst>
            <pc:docMk/>
            <pc:sldMk cId="2369867531" sldId="287"/>
            <ac:picMk id="12" creationId="{10019352-4101-47C8-B46D-06310E7ADE3B}"/>
          </ac:picMkLst>
        </pc:picChg>
      </pc:sldChg>
      <pc:sldChg chg="add ord">
        <pc:chgData name="carla-miranda@uol.com.br" userId="8c93b8ddaacaa191" providerId="LiveId" clId="{04A472DF-0545-4552-BABF-1F44C20C75BC}" dt="2019-09-18T23:10:08.179" v="2364"/>
        <pc:sldMkLst>
          <pc:docMk/>
          <pc:sldMk cId="2817080625" sldId="288"/>
        </pc:sldMkLst>
      </pc:sldChg>
      <pc:sldChg chg="add ord">
        <pc:chgData name="carla-miranda@uol.com.br" userId="8c93b8ddaacaa191" providerId="LiveId" clId="{04A472DF-0545-4552-BABF-1F44C20C75BC}" dt="2019-09-18T23:22:11.876" v="2443"/>
        <pc:sldMkLst>
          <pc:docMk/>
          <pc:sldMk cId="4058880398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AF4FF-3797-4110-AD69-4AF6A0B16256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C0987-A3D1-4F0A-874E-327BEFE1880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F6DD-AA8F-4CF6-8ADB-94661971B52B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54C39-FECC-4173-98D3-A2E055E421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E126-8658-46C6-B8AE-D71D49126EBC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E126-8658-46C6-B8AE-D71D49126EBC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6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0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7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6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9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8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15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9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6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1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8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7CFC-927E-40EF-915C-8EAE969CE168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15C9-9BF5-4B51-BDB9-769E2E0F4F5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://www.tjap.jus.br/portal/publicacoes/noticias/6148-%E2%80%9Cum-parque-em-meu-caminho%E2%80%9D-zoobot%C3%A2nico-de-macap%C3%A1-ser%C3%A1-ambiente-de-aprendizado-para-jovens-que-cumprem-medidas-socioeducativa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j.jus.br/noticias/cnj/84968-justica-do-norte-quer-combater-trabalho-infantil-degradante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tjap.jus.br/portal/publicacoes/noticias/9512-juizado-da-inf%C3%A2ncia-de-macap%C3%A1-lan%C3%A7a-projeto-ateli%C3%AA-dos-sonhos-nesta-ter%C3%A7a-feira-10.html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hyperlink" Target="https://g1.globo.com/ap/amapa/noticia/2019/09/10/criancas-e-adolescentes-de-areas-carentes-de-macapa-tem-primeiro-contato-com-o-museu-sacaca.g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jap.jus.br/portal/publicacoes/noticias/8027-projeto-%E2%80%9Cum-dia-na-corte%E2%80%9D-leva-cerca-de-70-acad%C3%AAmicos-de-direito-%C3%A0s-sess%C3%B5es-judicial-e-administrativa-do-tjap.html" TargetMode="Externa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dir.stf.jus.br/paginadorpub/paginador.jsp?docTP=AC&amp;docID=624814" TargetMode="External"/><Relationship Id="rId2" Type="http://schemas.openxmlformats.org/officeDocument/2006/relationships/hyperlink" Target="http://redir.stf.jus.br/paginador/paginador.jsp?docTP=AC&amp;docID=26667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redir.stf.jus.br/paginador/paginador.jsp?docTP=AC&amp;docID=60689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77099"/>
            <a:ext cx="9143999" cy="90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5305" y="-383017"/>
            <a:ext cx="1806499" cy="426752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825190" y="4091511"/>
            <a:ext cx="11815427" cy="1796333"/>
          </a:xfrm>
          <a:custGeom>
            <a:avLst/>
            <a:gdLst>
              <a:gd name="connsiteX0" fmla="*/ 0 w 11665296"/>
              <a:gd name="connsiteY0" fmla="*/ 0 h 1584176"/>
              <a:gd name="connsiteX1" fmla="*/ 11665296 w 11665296"/>
              <a:gd name="connsiteY1" fmla="*/ 0 h 1584176"/>
              <a:gd name="connsiteX2" fmla="*/ 11665296 w 11665296"/>
              <a:gd name="connsiteY2" fmla="*/ 1584176 h 1584176"/>
              <a:gd name="connsiteX3" fmla="*/ 0 w 11665296"/>
              <a:gd name="connsiteY3" fmla="*/ 1584176 h 1584176"/>
              <a:gd name="connsiteX4" fmla="*/ 0 w 11665296"/>
              <a:gd name="connsiteY4" fmla="*/ 0 h 1584176"/>
              <a:gd name="connsiteX0" fmla="*/ 0 w 11674821"/>
              <a:gd name="connsiteY0" fmla="*/ 0 h 1584176"/>
              <a:gd name="connsiteX1" fmla="*/ 11665296 w 11674821"/>
              <a:gd name="connsiteY1" fmla="*/ 0 h 1584176"/>
              <a:gd name="connsiteX2" fmla="*/ 11674821 w 11674821"/>
              <a:gd name="connsiteY2" fmla="*/ 1060301 h 1584176"/>
              <a:gd name="connsiteX3" fmla="*/ 0 w 11674821"/>
              <a:gd name="connsiteY3" fmla="*/ 1584176 h 1584176"/>
              <a:gd name="connsiteX4" fmla="*/ 0 w 11674821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4821" h="1584176">
                <a:moveTo>
                  <a:pt x="0" y="0"/>
                </a:moveTo>
                <a:lnTo>
                  <a:pt x="11665296" y="0"/>
                </a:lnTo>
                <a:lnTo>
                  <a:pt x="11674821" y="1060301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809463" y="4077072"/>
            <a:ext cx="2418998" cy="1320117"/>
          </a:xfrm>
          <a:custGeom>
            <a:avLst/>
            <a:gdLst>
              <a:gd name="connsiteX0" fmla="*/ 0 w 1800200"/>
              <a:gd name="connsiteY0" fmla="*/ 0 h 1440160"/>
              <a:gd name="connsiteX1" fmla="*/ 1800200 w 1800200"/>
              <a:gd name="connsiteY1" fmla="*/ 0 h 1440160"/>
              <a:gd name="connsiteX2" fmla="*/ 1800200 w 1800200"/>
              <a:gd name="connsiteY2" fmla="*/ 1440160 h 1440160"/>
              <a:gd name="connsiteX3" fmla="*/ 0 w 1800200"/>
              <a:gd name="connsiteY3" fmla="*/ 1440160 h 1440160"/>
              <a:gd name="connsiteX4" fmla="*/ 0 w 1800200"/>
              <a:gd name="connsiteY4" fmla="*/ 0 h 1440160"/>
              <a:gd name="connsiteX0" fmla="*/ 0 w 1800200"/>
              <a:gd name="connsiteY0" fmla="*/ 0 h 1440160"/>
              <a:gd name="connsiteX1" fmla="*/ 1800200 w 1800200"/>
              <a:gd name="connsiteY1" fmla="*/ 0 h 1440160"/>
              <a:gd name="connsiteX2" fmla="*/ 1800200 w 1800200"/>
              <a:gd name="connsiteY2" fmla="*/ 1440160 h 1440160"/>
              <a:gd name="connsiteX3" fmla="*/ 0 w 1800200"/>
              <a:gd name="connsiteY3" fmla="*/ 1125835 h 1440160"/>
              <a:gd name="connsiteX4" fmla="*/ 0 w 1800200"/>
              <a:gd name="connsiteY4" fmla="*/ 0 h 1440160"/>
              <a:gd name="connsiteX0" fmla="*/ 0 w 1800200"/>
              <a:gd name="connsiteY0" fmla="*/ 0 h 1125835"/>
              <a:gd name="connsiteX1" fmla="*/ 1800200 w 1800200"/>
              <a:gd name="connsiteY1" fmla="*/ 0 h 1125835"/>
              <a:gd name="connsiteX2" fmla="*/ 1600175 w 1800200"/>
              <a:gd name="connsiteY2" fmla="*/ 840085 h 1125835"/>
              <a:gd name="connsiteX3" fmla="*/ 0 w 1800200"/>
              <a:gd name="connsiteY3" fmla="*/ 1125835 h 1125835"/>
              <a:gd name="connsiteX4" fmla="*/ 0 w 1800200"/>
              <a:gd name="connsiteY4" fmla="*/ 0 h 1125835"/>
              <a:gd name="connsiteX0" fmla="*/ 0 w 1800200"/>
              <a:gd name="connsiteY0" fmla="*/ 0 h 1125835"/>
              <a:gd name="connsiteX1" fmla="*/ 1800200 w 1800200"/>
              <a:gd name="connsiteY1" fmla="*/ 0 h 1125835"/>
              <a:gd name="connsiteX2" fmla="*/ 1781150 w 1800200"/>
              <a:gd name="connsiteY2" fmla="*/ 1049635 h 1125835"/>
              <a:gd name="connsiteX3" fmla="*/ 0 w 1800200"/>
              <a:gd name="connsiteY3" fmla="*/ 1125835 h 1125835"/>
              <a:gd name="connsiteX4" fmla="*/ 0 w 1800200"/>
              <a:gd name="connsiteY4" fmla="*/ 0 h 1125835"/>
              <a:gd name="connsiteX0" fmla="*/ 0 w 1800200"/>
              <a:gd name="connsiteY0" fmla="*/ 0 h 1125835"/>
              <a:gd name="connsiteX1" fmla="*/ 1800200 w 1800200"/>
              <a:gd name="connsiteY1" fmla="*/ 0 h 1125835"/>
              <a:gd name="connsiteX2" fmla="*/ 1790675 w 1800200"/>
              <a:gd name="connsiteY2" fmla="*/ 1059160 h 1125835"/>
              <a:gd name="connsiteX3" fmla="*/ 0 w 1800200"/>
              <a:gd name="connsiteY3" fmla="*/ 1125835 h 1125835"/>
              <a:gd name="connsiteX4" fmla="*/ 0 w 1800200"/>
              <a:gd name="connsiteY4" fmla="*/ 0 h 1125835"/>
              <a:gd name="connsiteX0" fmla="*/ 0 w 1800200"/>
              <a:gd name="connsiteY0" fmla="*/ 0 h 1144885"/>
              <a:gd name="connsiteX1" fmla="*/ 1800200 w 1800200"/>
              <a:gd name="connsiteY1" fmla="*/ 0 h 1144885"/>
              <a:gd name="connsiteX2" fmla="*/ 1790675 w 1800200"/>
              <a:gd name="connsiteY2" fmla="*/ 1059160 h 1144885"/>
              <a:gd name="connsiteX3" fmla="*/ 0 w 1800200"/>
              <a:gd name="connsiteY3" fmla="*/ 1144885 h 1144885"/>
              <a:gd name="connsiteX4" fmla="*/ 0 w 1800200"/>
              <a:gd name="connsiteY4" fmla="*/ 0 h 1144885"/>
              <a:gd name="connsiteX0" fmla="*/ 0 w 1800200"/>
              <a:gd name="connsiteY0" fmla="*/ 0 h 1144885"/>
              <a:gd name="connsiteX1" fmla="*/ 1800200 w 1800200"/>
              <a:gd name="connsiteY1" fmla="*/ 0 h 1144885"/>
              <a:gd name="connsiteX2" fmla="*/ 1790675 w 1800200"/>
              <a:gd name="connsiteY2" fmla="*/ 1087735 h 1144885"/>
              <a:gd name="connsiteX3" fmla="*/ 0 w 1800200"/>
              <a:gd name="connsiteY3" fmla="*/ 1144885 h 1144885"/>
              <a:gd name="connsiteX4" fmla="*/ 0 w 1800200"/>
              <a:gd name="connsiteY4" fmla="*/ 0 h 1144885"/>
              <a:gd name="connsiteX0" fmla="*/ 0 w 1819250"/>
              <a:gd name="connsiteY0" fmla="*/ 0 h 1144885"/>
              <a:gd name="connsiteX1" fmla="*/ 1800200 w 1819250"/>
              <a:gd name="connsiteY1" fmla="*/ 0 h 1144885"/>
              <a:gd name="connsiteX2" fmla="*/ 1819250 w 1819250"/>
              <a:gd name="connsiteY2" fmla="*/ 1087735 h 1144885"/>
              <a:gd name="connsiteX3" fmla="*/ 0 w 1819250"/>
              <a:gd name="connsiteY3" fmla="*/ 1144885 h 1144885"/>
              <a:gd name="connsiteX4" fmla="*/ 0 w 1819250"/>
              <a:gd name="connsiteY4" fmla="*/ 0 h 1144885"/>
              <a:gd name="connsiteX0" fmla="*/ 0 w 1819250"/>
              <a:gd name="connsiteY0" fmla="*/ 0 h 1173460"/>
              <a:gd name="connsiteX1" fmla="*/ 1800200 w 1819250"/>
              <a:gd name="connsiteY1" fmla="*/ 0 h 1173460"/>
              <a:gd name="connsiteX2" fmla="*/ 1819250 w 1819250"/>
              <a:gd name="connsiteY2" fmla="*/ 1087735 h 1173460"/>
              <a:gd name="connsiteX3" fmla="*/ 6604 w 1819250"/>
              <a:gd name="connsiteY3" fmla="*/ 1173460 h 1173460"/>
              <a:gd name="connsiteX4" fmla="*/ 0 w 1819250"/>
              <a:gd name="connsiteY4" fmla="*/ 0 h 1173460"/>
              <a:gd name="connsiteX0" fmla="*/ 0 w 1819250"/>
              <a:gd name="connsiteY0" fmla="*/ 0 h 1202035"/>
              <a:gd name="connsiteX1" fmla="*/ 1800200 w 1819250"/>
              <a:gd name="connsiteY1" fmla="*/ 0 h 1202035"/>
              <a:gd name="connsiteX2" fmla="*/ 1819250 w 1819250"/>
              <a:gd name="connsiteY2" fmla="*/ 1087735 h 1202035"/>
              <a:gd name="connsiteX3" fmla="*/ 13208 w 1819250"/>
              <a:gd name="connsiteY3" fmla="*/ 1202035 h 1202035"/>
              <a:gd name="connsiteX4" fmla="*/ 0 w 1819250"/>
              <a:gd name="connsiteY4" fmla="*/ 0 h 1202035"/>
              <a:gd name="connsiteX0" fmla="*/ 0 w 1819250"/>
              <a:gd name="connsiteY0" fmla="*/ 0 h 1186667"/>
              <a:gd name="connsiteX1" fmla="*/ 1800200 w 1819250"/>
              <a:gd name="connsiteY1" fmla="*/ 0 h 1186667"/>
              <a:gd name="connsiteX2" fmla="*/ 1819250 w 1819250"/>
              <a:gd name="connsiteY2" fmla="*/ 1087735 h 1186667"/>
              <a:gd name="connsiteX3" fmla="*/ 18536 w 1819250"/>
              <a:gd name="connsiteY3" fmla="*/ 1186667 h 1186667"/>
              <a:gd name="connsiteX4" fmla="*/ 0 w 1819250"/>
              <a:gd name="connsiteY4" fmla="*/ 0 h 1186667"/>
              <a:gd name="connsiteX0" fmla="*/ 0 w 1819250"/>
              <a:gd name="connsiteY0" fmla="*/ 0 h 1172152"/>
              <a:gd name="connsiteX1" fmla="*/ 1800200 w 1819250"/>
              <a:gd name="connsiteY1" fmla="*/ 0 h 1172152"/>
              <a:gd name="connsiteX2" fmla="*/ 1819250 w 1819250"/>
              <a:gd name="connsiteY2" fmla="*/ 1087735 h 1172152"/>
              <a:gd name="connsiteX3" fmla="*/ 18536 w 1819250"/>
              <a:gd name="connsiteY3" fmla="*/ 1172152 h 1172152"/>
              <a:gd name="connsiteX4" fmla="*/ 0 w 1819250"/>
              <a:gd name="connsiteY4" fmla="*/ 0 h 1172152"/>
              <a:gd name="connsiteX0" fmla="*/ 0 w 1819250"/>
              <a:gd name="connsiteY0" fmla="*/ 7257 h 1172152"/>
              <a:gd name="connsiteX1" fmla="*/ 1800200 w 1819250"/>
              <a:gd name="connsiteY1" fmla="*/ 0 h 1172152"/>
              <a:gd name="connsiteX2" fmla="*/ 1819250 w 1819250"/>
              <a:gd name="connsiteY2" fmla="*/ 1087735 h 1172152"/>
              <a:gd name="connsiteX3" fmla="*/ 18536 w 1819250"/>
              <a:gd name="connsiteY3" fmla="*/ 1172152 h 1172152"/>
              <a:gd name="connsiteX4" fmla="*/ 0 w 1819250"/>
              <a:gd name="connsiteY4" fmla="*/ 7257 h 1172152"/>
              <a:gd name="connsiteX0" fmla="*/ 0 w 1819250"/>
              <a:gd name="connsiteY0" fmla="*/ 7257 h 1178414"/>
              <a:gd name="connsiteX1" fmla="*/ 1800200 w 1819250"/>
              <a:gd name="connsiteY1" fmla="*/ 0 h 1178414"/>
              <a:gd name="connsiteX2" fmla="*/ 1819250 w 1819250"/>
              <a:gd name="connsiteY2" fmla="*/ 1087735 h 1178414"/>
              <a:gd name="connsiteX3" fmla="*/ 13603 w 1819250"/>
              <a:gd name="connsiteY3" fmla="*/ 1178414 h 1178414"/>
              <a:gd name="connsiteX4" fmla="*/ 0 w 1819250"/>
              <a:gd name="connsiteY4" fmla="*/ 7257 h 117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250" h="1178414">
                <a:moveTo>
                  <a:pt x="0" y="7257"/>
                </a:moveTo>
                <a:lnTo>
                  <a:pt x="1800200" y="0"/>
                </a:lnTo>
                <a:lnTo>
                  <a:pt x="1819250" y="1087735"/>
                </a:lnTo>
                <a:lnTo>
                  <a:pt x="13603" y="1178414"/>
                </a:lnTo>
                <a:cubicBezTo>
                  <a:pt x="11402" y="787261"/>
                  <a:pt x="2201" y="398410"/>
                  <a:pt x="0" y="7257"/>
                </a:cubicBezTo>
                <a:close/>
              </a:path>
            </a:pathLst>
          </a:custGeom>
          <a:solidFill>
            <a:srgbClr val="00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67265" y="4214818"/>
            <a:ext cx="8608740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FINANCIAMENTO DE PROJETOS DA PRIMEIRA INFÂNCIA</a:t>
            </a:r>
          </a:p>
          <a:p>
            <a:pPr algn="ctr"/>
            <a:r>
              <a:rPr lang="pt-BR" sz="2400" b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 possibilidade real. A experiência do Amapá</a:t>
            </a:r>
          </a:p>
          <a:p>
            <a:pPr algn="r">
              <a:buFont typeface="Arial" charset="0"/>
              <a:buChar char="•"/>
            </a:pPr>
            <a:r>
              <a:rPr lang="pt-BR" sz="1600" b="1" i="1" dirty="0" err="1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Msc</a:t>
            </a:r>
            <a:r>
              <a:rPr lang="pt-BR" sz="1600" b="1" i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pt-BR" sz="1600" b="1" i="1" dirty="0" err="1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Ladilson</a:t>
            </a:r>
            <a:r>
              <a:rPr lang="pt-BR" sz="1600" b="1" i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Costa Moita</a:t>
            </a:r>
          </a:p>
          <a:p>
            <a:pPr algn="r">
              <a:buFont typeface="Arial" charset="0"/>
              <a:buChar char="•"/>
            </a:pPr>
            <a:r>
              <a:rPr lang="pt-BR" sz="1000" b="1" i="1" dirty="0"/>
              <a:t>Servidor da Assessoria da Coordenadoria Estadual da Infância e Juventude do Tribunal de Justiça do Estado do Amapá - CEIJ/TJAP.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01624" y="653744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Manaus/AM, 20 de setembro de 2019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87" y="967526"/>
            <a:ext cx="1371599" cy="14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AutoShape 4" descr="http://mail.tjap.jus.br/index.php/mail/viewmessage/getattachment/folder/INBOX/uniqueId/1616/mimeType/aW1hZ2UvanBlZw==/filenameOriginal/painel.jpg"/>
          <p:cNvSpPr>
            <a:spLocks noChangeAspect="1" noChangeArrowheads="1"/>
          </p:cNvSpPr>
          <p:nvPr/>
        </p:nvSpPr>
        <p:spPr bwMode="auto">
          <a:xfrm>
            <a:off x="155575" y="-2917825"/>
            <a:ext cx="552450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://mail.tjap.jus.br/index.php/mail/viewmessage/getattachment/folder/INBOX/uniqueId/1616/mimeType/aW1hZ2UvanBlZw==/filenameOriginal/painel.jpg"/>
          <p:cNvSpPr>
            <a:spLocks noChangeAspect="1" noChangeArrowheads="1"/>
          </p:cNvSpPr>
          <p:nvPr/>
        </p:nvSpPr>
        <p:spPr bwMode="auto">
          <a:xfrm>
            <a:off x="155575" y="-2917825"/>
            <a:ext cx="552450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93858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862150" y="1576158"/>
            <a:ext cx="7563394" cy="430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u="sng" dirty="0">
                <a:solidFill>
                  <a:srgbClr val="0070C0"/>
                </a:solidFill>
              </a:rPr>
              <a:t>REGULAMENTAÇÃO DO FAJIJ – RESOLUÇÃO N.º 417/2006-TJAP (alterações posteriores)</a:t>
            </a: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/>
              <a:t>Art. 1º. (....) : </a:t>
            </a: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–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planos de reaparelhamento material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Juizados de Infância e Juventude; </a:t>
            </a:r>
          </a:p>
          <a:p>
            <a:pPr lvl="0" algn="just" defTabSz="914400">
              <a:spcBef>
                <a:spcPts val="1000"/>
              </a:spcBef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– na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aquisição, na construção, ampliação e reforma de prédios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além da sua manutenção, utilizados pelos Juizados de Infância e Juventude; </a:t>
            </a:r>
          </a:p>
          <a:p>
            <a:pPr lvl="0" algn="just" defTabSz="914400">
              <a:spcBef>
                <a:spcPts val="1000"/>
              </a:spcBef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– na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aquisição e manutenção de equipamentos, veículos e outros bens que representem material permanente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destinados aos Juizados de Infância e Juventude;</a:t>
            </a:r>
          </a:p>
          <a:p>
            <a:pPr lvl="0" algn="just" defTabSz="914400">
              <a:spcBef>
                <a:spcPts val="1000"/>
              </a:spcBef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– na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e manutenção dos serviços de informatização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Juizados de Infância e Juventude; </a:t>
            </a:r>
          </a:p>
          <a:p>
            <a:pPr lvl="0" algn="just" defTabSz="914400">
              <a:spcBef>
                <a:spcPts val="1000"/>
              </a:spcBef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– na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aquisição de material necessário às atividades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Juizados de Infância e Juventude;</a:t>
            </a:r>
            <a:endParaRPr lang="pt-B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71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862150" y="1576158"/>
            <a:ext cx="7563394" cy="430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u="sng" dirty="0">
                <a:solidFill>
                  <a:srgbClr val="0070C0"/>
                </a:solidFill>
              </a:rPr>
              <a:t>REGULAMENTAÇÃO DO FAJIJ – RESOLUÇÃO N.º 417/2006-TJAP (alterações posteriores)</a:t>
            </a: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/>
              <a:t>Art. 5º.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 à Comissão de Administração: </a:t>
            </a:r>
          </a:p>
          <a:p>
            <a:pPr lvl="0" algn="just" defTabSz="914400">
              <a:spcBef>
                <a:spcPts val="1000"/>
              </a:spcBef>
            </a:pPr>
            <a:r>
              <a:rPr lang="pt-BR" sz="1600" dirty="0"/>
              <a:t>IX - apresentar, anualmente, até o dia 10 de março,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suas atividades ao Egrégio Tribunal Pleno; </a:t>
            </a:r>
          </a:p>
          <a:p>
            <a:pPr lvl="0" algn="ctr" defTabSz="914400">
              <a:spcBef>
                <a:spcPts val="1000"/>
              </a:spcBef>
            </a:pP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DA COMISSÃO DO FAJIJ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b="1" u="sng" dirty="0"/>
              <a:t>PA 88.971/2019</a:t>
            </a:r>
            <a:r>
              <a:rPr lang="pt-BR" sz="1600" b="1" dirty="0"/>
              <a:t>, Treinamento no </a:t>
            </a:r>
            <a:r>
              <a:rPr lang="pt-BR" sz="1600" b="1" u="sng" dirty="0"/>
              <a:t>Novo Sistema Nacional de Adoção e Acolhimento – SNA do CNJ</a:t>
            </a:r>
            <a:r>
              <a:rPr lang="pt-BR" sz="1600" b="1" dirty="0"/>
              <a:t>, previsto para o dia 30/09/2019;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b="1" u="sng" dirty="0"/>
              <a:t>PA 88.347/2019 </a:t>
            </a:r>
            <a:r>
              <a:rPr lang="pt-BR" sz="1600" b="1" dirty="0"/>
              <a:t>– participação da Juíza da Infância e Juventude – Área Cível e Administrativa no </a:t>
            </a:r>
            <a:r>
              <a:rPr lang="pt-BR" sz="1600" b="1" u="sng" dirty="0"/>
              <a:t>III Congresso Internacional Acolhimento Familiar em Curitiba/PR;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b="1" u="sng" dirty="0"/>
              <a:t>PA 102.668/2019 </a:t>
            </a:r>
            <a:r>
              <a:rPr lang="pt-BR" sz="1600" b="1" dirty="0"/>
              <a:t>– participação dos Juízes da Comarca de Tartarugalzinho e Pedra Branca do </a:t>
            </a:r>
            <a:r>
              <a:rPr lang="pt-BR" sz="1600" b="1" dirty="0" err="1"/>
              <a:t>Amapari</a:t>
            </a:r>
            <a:r>
              <a:rPr lang="pt-BR" sz="1600" b="1" dirty="0"/>
              <a:t> e do servidor da CEIJ no Fórum Nacional de Justiça Protetiva – </a:t>
            </a:r>
            <a:r>
              <a:rPr lang="pt-BR" sz="1600" b="1" u="sng" dirty="0"/>
              <a:t>FONAJUP</a:t>
            </a:r>
            <a:r>
              <a:rPr lang="pt-BR" sz="1600" b="1" dirty="0"/>
              <a:t> e do Fórum Nacional de Justiça Juvenil - </a:t>
            </a:r>
            <a:r>
              <a:rPr lang="pt-BR" sz="1600" b="1" u="sng" dirty="0"/>
              <a:t>FONAJUV</a:t>
            </a:r>
            <a:r>
              <a:rPr lang="pt-BR" sz="1600" b="1" dirty="0"/>
              <a:t>, dias 09 e 11 de setembro de 2019, Rio de Janeiro/RJ –  passagens e diárias;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b="1" u="sng" dirty="0"/>
              <a:t>PA 43.149/2019 </a:t>
            </a:r>
            <a:r>
              <a:rPr lang="pt-BR" sz="1600" b="1" dirty="0"/>
              <a:t>– participação da Juíza da Vara da Infância da Comarca de Santana e mais 02 (duas) Servidoras daquela Unidade no </a:t>
            </a:r>
            <a:r>
              <a:rPr lang="pt-BR" sz="1600" b="1" u="sng" dirty="0"/>
              <a:t>Curso de Pedagogia Sistêmica: Um Caminho em Expansão. 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76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20482" name="Picture 2" descr="1fajijreuniã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58" y="1714046"/>
            <a:ext cx="5900056" cy="404769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6455230" y="1698171"/>
            <a:ext cx="2405742" cy="4082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u="sng" dirty="0">
                <a:solidFill>
                  <a:srgbClr val="0070C0"/>
                </a:solidFill>
              </a:rPr>
              <a:t>REUNIÃO DA COMISSÃO DO FAJIJ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t-BR" sz="1400" b="1" dirty="0">
                <a:solidFill>
                  <a:srgbClr val="0070C0"/>
                </a:solidFill>
              </a:rPr>
              <a:t>Data: 26/08/2019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t-BR" sz="1400" b="1" dirty="0">
                <a:solidFill>
                  <a:srgbClr val="00B0F0"/>
                </a:solidFill>
              </a:rPr>
              <a:t> Aprovação de:</a:t>
            </a: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i="1" u="sng" dirty="0">
                <a:solidFill>
                  <a:srgbClr val="00B0F0"/>
                </a:solidFill>
              </a:rPr>
              <a:t>R$ 1.438.280,53</a:t>
            </a:r>
            <a:r>
              <a:rPr lang="pt-BR" sz="1400" b="1" i="1" dirty="0">
                <a:solidFill>
                  <a:srgbClr val="00B0F0"/>
                </a:solidFill>
              </a:rPr>
              <a:t> (um milhão, quatrocentos e trinta e oito mil e cinqüenta e três centavos) em ações, projetos e programas.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t-BR" sz="1400" b="1" i="1" dirty="0">
                <a:solidFill>
                  <a:srgbClr val="00B0F0"/>
                </a:solidFill>
              </a:rPr>
              <a:t>Calendário das próximas reuniões: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i="1" dirty="0">
                <a:solidFill>
                  <a:srgbClr val="00B0F0"/>
                </a:solidFill>
              </a:rPr>
              <a:t>-27/09/2019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i="1" dirty="0">
                <a:solidFill>
                  <a:srgbClr val="00B0F0"/>
                </a:solidFill>
              </a:rPr>
              <a:t>- 25/10/2019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i="1" dirty="0">
                <a:solidFill>
                  <a:srgbClr val="00B0F0"/>
                </a:solidFill>
              </a:rPr>
              <a:t>- 29/11/2019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i="1" dirty="0">
                <a:solidFill>
                  <a:srgbClr val="00B0F0"/>
                </a:solidFill>
              </a:rPr>
              <a:t>- 13/12/2019</a:t>
            </a:r>
          </a:p>
        </p:txBody>
      </p:sp>
      <p:pic>
        <p:nvPicPr>
          <p:cNvPr id="9" name="Picture 2" descr="Resultado de imagem para FAJIJ AMAP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079171" y="1589311"/>
            <a:ext cx="4942113" cy="598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1" u="sng" dirty="0">
                <a:solidFill>
                  <a:srgbClr val="0070C0"/>
                </a:solidFill>
              </a:rPr>
              <a:t>ORGANOGRAMA DA COMISSÃO DO FAJIJ</a:t>
            </a:r>
          </a:p>
        </p:txBody>
      </p:sp>
      <p:pic>
        <p:nvPicPr>
          <p:cNvPr id="24580" name="Picture 4" descr="1fajijreunião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6" y="4634544"/>
            <a:ext cx="2177142" cy="1380720"/>
          </a:xfrm>
          <a:prstGeom prst="rect">
            <a:avLst/>
          </a:prstGeom>
          <a:noFill/>
        </p:spPr>
      </p:pic>
      <p:pic>
        <p:nvPicPr>
          <p:cNvPr id="24582" name="Picture 6" descr="posseesclepiades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8948" y="4691743"/>
            <a:ext cx="2183267" cy="1455511"/>
          </a:xfrm>
          <a:prstGeom prst="rect">
            <a:avLst/>
          </a:prstGeom>
          <a:noFill/>
        </p:spPr>
      </p:pic>
      <p:pic>
        <p:nvPicPr>
          <p:cNvPr id="24584" name="Picture 8" descr="Resultado de imagem para diretor geral do tjap alessand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6371" y="2264408"/>
            <a:ext cx="2166257" cy="134647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200400" y="3429000"/>
            <a:ext cx="2209800" cy="511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FAJIJ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CEIJ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76943" y="5998029"/>
            <a:ext cx="2209800" cy="511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Juíza da Infância e Juventude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355772" y="6139543"/>
            <a:ext cx="2209800" cy="511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Juiz da Infância e Juventude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302828" y="3624943"/>
            <a:ext cx="2209800" cy="511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Secretário do FAJIJ</a:t>
            </a:r>
          </a:p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Geral do TJAP</a:t>
            </a:r>
          </a:p>
        </p:txBody>
      </p:sp>
      <p:sp>
        <p:nvSpPr>
          <p:cNvPr id="21" name="Seta dobrada 20"/>
          <p:cNvSpPr/>
          <p:nvPr/>
        </p:nvSpPr>
        <p:spPr>
          <a:xfrm rot="10800000">
            <a:off x="2808513" y="4201614"/>
            <a:ext cx="1186544" cy="1154155"/>
          </a:xfrm>
          <a:prstGeom prst="bentArrow">
            <a:avLst>
              <a:gd name="adj1" fmla="val 25000"/>
              <a:gd name="adj2" fmla="val 27740"/>
              <a:gd name="adj3" fmla="val 3292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dobrada 24"/>
          <p:cNvSpPr/>
          <p:nvPr/>
        </p:nvSpPr>
        <p:spPr>
          <a:xfrm flipV="1">
            <a:off x="4261601" y="4223654"/>
            <a:ext cx="941769" cy="1295399"/>
          </a:xfrm>
          <a:prstGeom prst="bentArrow">
            <a:avLst>
              <a:gd name="adj1" fmla="val 41350"/>
              <a:gd name="adj2" fmla="val 38209"/>
              <a:gd name="adj3" fmla="val 2162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5519057" y="2841171"/>
            <a:ext cx="740229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2" descr="Resultado de imagem para FAJIJ AMAP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pic>
        <p:nvPicPr>
          <p:cNvPr id="24586" name="Picture 10" descr="Resultado de imagem para dESEMBARGADOR gILBERTO DE pAULA PINHEIRO PRESIDENTE DO FAJI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399" y="1915887"/>
            <a:ext cx="2220687" cy="1509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6792686" y="1719935"/>
            <a:ext cx="2068285" cy="4310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b="1" u="sng" dirty="0">
                <a:solidFill>
                  <a:srgbClr val="0070C0"/>
                </a:solidFill>
              </a:rPr>
              <a:t>ESTRUTURA E COMPOSIÇÃO DA COMISSÃO DO FAJIJ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b="1" u="sng" dirty="0">
                <a:solidFill>
                  <a:srgbClr val="0070C0"/>
                </a:solidFill>
              </a:rPr>
              <a:t>Resolução n.º 1321/2019 – TJAP: Biênio 2019/2021</a:t>
            </a:r>
          </a:p>
          <a:p>
            <a:pPr lvl="0" algn="ctr" defTabSz="914400">
              <a:spcBef>
                <a:spcPts val="1000"/>
              </a:spcBef>
              <a:buFontTx/>
              <a:buChar char="-"/>
            </a:pPr>
            <a:r>
              <a:rPr lang="pt-BR" sz="1200" b="1" dirty="0">
                <a:solidFill>
                  <a:srgbClr val="0070C0"/>
                </a:solidFill>
              </a:rPr>
              <a:t>Desembargador </a:t>
            </a:r>
            <a:r>
              <a:rPr lang="pt-BR" sz="1200" b="1" u="sng" dirty="0">
                <a:solidFill>
                  <a:srgbClr val="0070C0"/>
                </a:solidFill>
              </a:rPr>
              <a:t>Gilberto </a:t>
            </a:r>
            <a:r>
              <a:rPr lang="pt-BR" sz="1200" b="1" dirty="0">
                <a:solidFill>
                  <a:srgbClr val="0070C0"/>
                </a:solidFill>
              </a:rPr>
              <a:t>de Paula </a:t>
            </a:r>
            <a:r>
              <a:rPr lang="pt-BR" sz="1200" b="1" u="sng" dirty="0">
                <a:solidFill>
                  <a:srgbClr val="0070C0"/>
                </a:solidFill>
              </a:rPr>
              <a:t>Pinheiro </a:t>
            </a:r>
            <a:r>
              <a:rPr lang="pt-BR" sz="1200" b="1" dirty="0">
                <a:solidFill>
                  <a:srgbClr val="0070C0"/>
                </a:solidFill>
              </a:rPr>
              <a:t>– Presidente do FAJIJ e Coordenador Estadual da Infância e Juventude - CEIJ</a:t>
            </a:r>
          </a:p>
          <a:p>
            <a:pPr lvl="0" algn="ctr" defTabSz="914400">
              <a:spcBef>
                <a:spcPts val="1000"/>
              </a:spcBef>
              <a:buFontTx/>
              <a:buChar char="-"/>
            </a:pPr>
            <a:r>
              <a:rPr lang="pt-BR" sz="1200" b="1" dirty="0">
                <a:solidFill>
                  <a:srgbClr val="0070C0"/>
                </a:solidFill>
              </a:rPr>
              <a:t> </a:t>
            </a:r>
            <a:r>
              <a:rPr lang="pt-BR" sz="1200" b="1" u="sng" dirty="0">
                <a:solidFill>
                  <a:srgbClr val="0070C0"/>
                </a:solidFill>
              </a:rPr>
              <a:t>Alessandro </a:t>
            </a:r>
            <a:r>
              <a:rPr lang="pt-BR" sz="1200" b="1" u="sng" dirty="0" err="1">
                <a:solidFill>
                  <a:srgbClr val="0070C0"/>
                </a:solidFill>
              </a:rPr>
              <a:t>Risolney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200" b="1" dirty="0">
                <a:solidFill>
                  <a:srgbClr val="0070C0"/>
                </a:solidFill>
              </a:rPr>
              <a:t>Dias de Souza – Diretor Geral – Secretário do FAJIJ</a:t>
            </a:r>
          </a:p>
          <a:p>
            <a:pPr lvl="0" algn="ctr" defTabSz="914400">
              <a:spcBef>
                <a:spcPts val="1000"/>
              </a:spcBef>
              <a:buFontTx/>
              <a:buChar char="-"/>
            </a:pPr>
            <a:r>
              <a:rPr lang="pt-BR" sz="1200" b="1" dirty="0">
                <a:solidFill>
                  <a:srgbClr val="0070C0"/>
                </a:solidFill>
              </a:rPr>
              <a:t> Juíza </a:t>
            </a:r>
            <a:r>
              <a:rPr lang="pt-BR" sz="1200" b="1" u="sng" dirty="0">
                <a:solidFill>
                  <a:srgbClr val="0070C0"/>
                </a:solidFill>
              </a:rPr>
              <a:t>Larissa</a:t>
            </a:r>
            <a:r>
              <a:rPr lang="pt-BR" sz="1200" b="1" dirty="0">
                <a:solidFill>
                  <a:srgbClr val="0070C0"/>
                </a:solidFill>
              </a:rPr>
              <a:t> Noronha </a:t>
            </a:r>
            <a:r>
              <a:rPr lang="pt-BR" sz="1200" b="1" u="sng" dirty="0">
                <a:solidFill>
                  <a:srgbClr val="0070C0"/>
                </a:solidFill>
              </a:rPr>
              <a:t>Antunes</a:t>
            </a:r>
            <a:r>
              <a:rPr lang="pt-BR" sz="1200" b="1" dirty="0">
                <a:solidFill>
                  <a:srgbClr val="0070C0"/>
                </a:solidFill>
              </a:rPr>
              <a:t> – Vara da Infância e Juventude da Comarca de Santana;</a:t>
            </a:r>
          </a:p>
          <a:p>
            <a:pPr lvl="0" algn="ctr" defTabSz="914400">
              <a:spcBef>
                <a:spcPts val="1000"/>
              </a:spcBef>
              <a:buFontTx/>
              <a:buChar char="-"/>
            </a:pPr>
            <a:r>
              <a:rPr lang="pt-BR" sz="1200" b="1" dirty="0">
                <a:solidFill>
                  <a:srgbClr val="0070C0"/>
                </a:solidFill>
              </a:rPr>
              <a:t> Juiz </a:t>
            </a:r>
            <a:r>
              <a:rPr lang="pt-BR" sz="1200" b="1" u="sng" dirty="0" err="1">
                <a:solidFill>
                  <a:srgbClr val="0070C0"/>
                </a:solidFill>
              </a:rPr>
              <a:t>Esclepíades</a:t>
            </a:r>
            <a:r>
              <a:rPr lang="pt-BR" sz="1200" b="1" dirty="0">
                <a:solidFill>
                  <a:srgbClr val="0070C0"/>
                </a:solidFill>
              </a:rPr>
              <a:t> de Oliveira </a:t>
            </a:r>
            <a:r>
              <a:rPr lang="pt-BR" sz="1200" b="1" u="sng" dirty="0">
                <a:solidFill>
                  <a:srgbClr val="0070C0"/>
                </a:solidFill>
              </a:rPr>
              <a:t>Neto</a:t>
            </a:r>
            <a:r>
              <a:rPr lang="pt-BR" sz="1200" b="1" dirty="0">
                <a:solidFill>
                  <a:srgbClr val="0070C0"/>
                </a:solidFill>
              </a:rPr>
              <a:t> – Juizado da Infância e Juventude – Área de Execução de Medidas </a:t>
            </a:r>
            <a:r>
              <a:rPr lang="pt-BR" sz="1200" b="1" dirty="0" err="1">
                <a:solidFill>
                  <a:srgbClr val="0070C0"/>
                </a:solidFill>
              </a:rPr>
              <a:t>Socioeducativas</a:t>
            </a:r>
            <a:r>
              <a:rPr lang="pt-BR" sz="1200" b="1" dirty="0">
                <a:solidFill>
                  <a:srgbClr val="0070C0"/>
                </a:solidFill>
              </a:rPr>
              <a:t> e Políticas Públicas de Macapá</a:t>
            </a:r>
          </a:p>
        </p:txBody>
      </p:sp>
      <p:pic>
        <p:nvPicPr>
          <p:cNvPr id="24580" name="Picture 4" descr="1fajijreunião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73" y="4173019"/>
            <a:ext cx="2841170" cy="1896673"/>
          </a:xfrm>
          <a:prstGeom prst="rect">
            <a:avLst/>
          </a:prstGeom>
          <a:noFill/>
        </p:spPr>
      </p:pic>
      <p:pic>
        <p:nvPicPr>
          <p:cNvPr id="24582" name="Picture 6" descr="posseesclepiades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1404" y="4191000"/>
            <a:ext cx="2950712" cy="1967141"/>
          </a:xfrm>
          <a:prstGeom prst="rect">
            <a:avLst/>
          </a:prstGeom>
          <a:noFill/>
        </p:spPr>
      </p:pic>
      <p:pic>
        <p:nvPicPr>
          <p:cNvPr id="24584" name="Picture 8" descr="Resultado de imagem para diretor geral do tjap alessand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5571" y="1796144"/>
            <a:ext cx="2893312" cy="1934482"/>
          </a:xfrm>
          <a:prstGeom prst="rect">
            <a:avLst/>
          </a:prstGeom>
          <a:noFill/>
        </p:spPr>
      </p:pic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pic>
        <p:nvPicPr>
          <p:cNvPr id="27650" name="Picture 2" descr="Resultado de imagem para dESEMBARGADOR gILBERTO DE pAULA PINHEIRO PRESIDENTE DO FAJI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342" y="1814283"/>
            <a:ext cx="2903765" cy="193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862150" y="1576158"/>
            <a:ext cx="7563394" cy="430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spcBef>
                <a:spcPts val="1000"/>
              </a:spcBef>
            </a:pP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DA COMISSÃO DO FAJIJ – PROJETOS E PROGRAMAS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dirty="0"/>
              <a:t>PA 56.199/2019 – que trata do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Pirralho – Escolinha de Futebol 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dirty="0"/>
              <a:t>PA 13.156/2018 e 79.193/2019 – que tratam do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reestruturação de 4 (quatro) salas dos núcleos de Depoimento Especial</a:t>
            </a:r>
            <a:r>
              <a:rPr lang="pt-BR" sz="1600" dirty="0"/>
              <a:t> valor estimado de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R$ 210.000,00 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dirty="0"/>
              <a:t>PA 44.861/2019 – que trata do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Semeando o Futuro </a:t>
            </a:r>
            <a:r>
              <a:rPr lang="pt-BR" sz="1600" dirty="0"/>
              <a:t>– atividade de jardinagem, paisagismo e recuperação de praças para a capacitação de jovens e adolescentes - Prefeitura Municipal de </a:t>
            </a:r>
            <a:r>
              <a:rPr lang="pt-BR" sz="1600" dirty="0" err="1"/>
              <a:t>Pracuúba</a:t>
            </a:r>
            <a:r>
              <a:rPr lang="pt-BR" sz="1600" dirty="0"/>
              <a:t>; 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dirty="0"/>
              <a:t>PA 819/2017 - Apensando (45.728/2018)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Adolescente Aprendiz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/>
              <a:t>-  Previsão no orçamento do TJAP para 2019, já aprovado pelo pleno do TJAP, sendo homologado -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R$ 611.566,00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dirty="0"/>
              <a:t>10.970/2019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Projeto Um Parque em Meu Caminho – atitude e aprendizagem </a:t>
            </a:r>
            <a:r>
              <a:rPr lang="pt-BR" sz="1600" dirty="0"/>
              <a:t>–Convênio encerrado em 15/06/2019, foi homologado/aprovado o projeto, cujo custo inicial era de R$ 177.000,00</a:t>
            </a:r>
          </a:p>
          <a:p>
            <a:pPr marL="285750" lvl="0" indent="-285750" algn="just" defTabSz="914400">
              <a:spcBef>
                <a:spcPts val="1000"/>
              </a:spcBef>
              <a:buFontTx/>
              <a:buChar char="-"/>
            </a:pPr>
            <a:r>
              <a:rPr lang="pt-BR" sz="1600" dirty="0"/>
              <a:t>PA 74.547/2018 – que trata da aquisição de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(três) veículos </a:t>
            </a:r>
            <a:r>
              <a:rPr lang="pt-BR" sz="1600" dirty="0"/>
              <a:t>para 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 da Infância e Juventude da Comarca de Santana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/>
              <a:t>que já foram adquiridos e pagos, sendo submetidos a homologação desta Comissão, que aprovou por unanimidade o valor de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R$ 292.300,00 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09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299840" y="1763479"/>
            <a:ext cx="3864428" cy="20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 de Infância de Santana recebe três novos veículos adquiridos com recursos do Fundo de Apoio aos Juizados da Infância e Juventude</a:t>
            </a:r>
          </a:p>
          <a:p>
            <a:pPr algn="ctr" defTabSz="914400">
              <a:spcBef>
                <a:spcPts val="1000"/>
              </a:spcBef>
            </a:pPr>
            <a:r>
              <a:rPr lang="pt-BR" sz="1000" b="1" dirty="0"/>
              <a:t>Acesso a matéria no link: </a:t>
            </a:r>
            <a:r>
              <a:rPr lang="pt-BR" sz="1000" b="1" u="sng" dirty="0">
                <a:solidFill>
                  <a:srgbClr val="0070C0"/>
                </a:solidFill>
              </a:rPr>
              <a:t>http://www.tjap.jus.br/portal/publicacoes/noticias/9487-vara-de-inf%C3%A2ncia-</a:t>
            </a:r>
            <a:r>
              <a:rPr lang="pt-BR" sz="1000" b="1" u="sng" dirty="0" err="1">
                <a:solidFill>
                  <a:srgbClr val="0070C0"/>
                </a:solidFill>
              </a:rPr>
              <a:t>de-santana-recebe-tr</a:t>
            </a:r>
            <a:r>
              <a:rPr lang="pt-BR" sz="1000" b="1" u="sng" dirty="0">
                <a:solidFill>
                  <a:srgbClr val="0070C0"/>
                </a:solidFill>
              </a:rPr>
              <a:t>%C3%</a:t>
            </a:r>
            <a:r>
              <a:rPr lang="pt-BR" sz="1000" b="1" u="sng" dirty="0" err="1">
                <a:solidFill>
                  <a:srgbClr val="0070C0"/>
                </a:solidFill>
              </a:rPr>
              <a:t>AAs-novos-ve</a:t>
            </a:r>
            <a:r>
              <a:rPr lang="pt-BR" sz="1000" b="1" u="sng" dirty="0">
                <a:solidFill>
                  <a:srgbClr val="0070C0"/>
                </a:solidFill>
              </a:rPr>
              <a:t>%C3%ADculos-adquiridos-com-recursos-do-fundo-de-apoio-aos-juizados-da-inf%C3%A2ncia-e-juventude.html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pic>
        <p:nvPicPr>
          <p:cNvPr id="12" name="Imagem 11" descr="faijisantancarros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3" y="1759630"/>
            <a:ext cx="3380356" cy="21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:\Users\cabs\Downloads\WhatsApp Image 2019-08-20 at 12.48.20 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8" y="4027543"/>
            <a:ext cx="3556228" cy="248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C:\Users\cabs\Downloads\WhatsApp Image 2019-08-20 at 12.48.20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4136571"/>
            <a:ext cx="3421741" cy="2405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m para LOGO MARCA DO PROJETO UM PARQUE EM MEU CAMINHO">
            <a:extLst>
              <a:ext uri="{FF2B5EF4-FFF2-40B4-BE49-F238E27FC236}">
                <a16:creationId xmlns:a16="http://schemas.microsoft.com/office/drawing/2014/main" id="{1FD5B8CA-5F82-408F-AAF0-587D34FD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93" y="1723540"/>
            <a:ext cx="3276405" cy="21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OGO MARCA DO PROJETO UM PARQUE EM MEU CAMINHO">
            <a:extLst>
              <a:ext uri="{FF2B5EF4-FFF2-40B4-BE49-F238E27FC236}">
                <a16:creationId xmlns:a16="http://schemas.microsoft.com/office/drawing/2014/main" id="{F14E9798-1E6C-4644-9D8A-B6464F71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4281714"/>
            <a:ext cx="4465434" cy="25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pic>
        <p:nvPicPr>
          <p:cNvPr id="1026" name="Picture 2" descr="Resultado de imagem para LOGO MARCA DO PROJETO UM PARQUE EM MEU CAMINHO">
            <a:extLst>
              <a:ext uri="{FF2B5EF4-FFF2-40B4-BE49-F238E27FC236}">
                <a16:creationId xmlns:a16="http://schemas.microsoft.com/office/drawing/2014/main" id="{97171EC3-496A-448D-9F84-A9EEF09B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3" y="1723540"/>
            <a:ext cx="5617723" cy="33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766361" y="3965836"/>
            <a:ext cx="3276405" cy="20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sz="1200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“Um Parque em Meu Caminho”: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Zoobotânico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Macapá será ambiente de aprendizado para jovens que cumprem medidas socioeducativas</a:t>
            </a:r>
          </a:p>
          <a:p>
            <a:pPr algn="ctr" defTabSz="914400">
              <a:spcBef>
                <a:spcPts val="1000"/>
              </a:spcBef>
            </a:pPr>
            <a:r>
              <a:rPr lang="pt-BR" sz="1000" b="1" dirty="0"/>
              <a:t>Acesso a matéria no link: </a:t>
            </a:r>
            <a:r>
              <a:rPr lang="pt-BR" sz="1000" dirty="0">
                <a:hlinkClick r:id="rId7"/>
              </a:rPr>
              <a:t>http://www.tjap.jus.br/portal/publicacoes/noticias/6148-%E2%80%9Cum-parque-em-meu-caminho%E2%80%9D-zoobot%C3%A2nico-de-macap%C3%A1-ser%C3%A1-ambiente-de-aprendizado-para-jovens-que-cumprem-medidas-socioeducativas.html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8668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281867" y="1755702"/>
            <a:ext cx="3272589" cy="20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t-BR" b="1" dirty="0"/>
              <a:t>Justiça do Norte à frente de projetos de combate ao trabalho infantil</a:t>
            </a:r>
            <a:endParaRPr lang="pt-BR" sz="1200" b="1" dirty="0"/>
          </a:p>
          <a:p>
            <a:pPr algn="ctr"/>
            <a:r>
              <a:rPr lang="pt-BR" sz="1200" dirty="0">
                <a:hlinkClick r:id="rId3"/>
              </a:rPr>
              <a:t>https://www.cnj.jus.br/noticias/cnj/84968-justica-do-norte-quer-combater-trabalho-infantil-degradante</a:t>
            </a:r>
            <a:endParaRPr lang="pt-BR" sz="1200" b="1" dirty="0"/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23A7212-10B7-4AEB-A0EA-A45C9FB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2" y="1761215"/>
            <a:ext cx="4869474" cy="32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FAD56138-B1AB-4D7F-9A7C-C6D4411B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1" y="3992660"/>
            <a:ext cx="3571133" cy="26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LOGO MARCA DO PROJETO UM PARQUE EM MEU CAMINHO">
            <a:extLst>
              <a:ext uri="{FF2B5EF4-FFF2-40B4-BE49-F238E27FC236}">
                <a16:creationId xmlns:a16="http://schemas.microsoft.com/office/drawing/2014/main" id="{97171EC3-496A-448D-9F84-A9EEF09B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44" y="3596576"/>
            <a:ext cx="4869473" cy="28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7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141042" y="1590135"/>
            <a:ext cx="3451225" cy="20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Juizado da Infância de Macapá lança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Ateliê dos Sonhos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nesta terça-feira (10) </a:t>
            </a:r>
          </a:p>
          <a:p>
            <a:pPr algn="just"/>
            <a:r>
              <a:rPr lang="pt-BR" sz="1400" dirty="0"/>
              <a:t>A finalidade é oferecer ações de inclusão social a crianças e adolescentes da Zona Norte da capital, aos espaços públicos, produtos e expressões artísticas como música, </a:t>
            </a:r>
            <a:r>
              <a:rPr lang="pt-BR" sz="1400" dirty="0" err="1"/>
              <a:t>contação</a:t>
            </a:r>
            <a:r>
              <a:rPr lang="pt-BR" sz="1400" dirty="0"/>
              <a:t> de histórias, teatro e cinema. Este é o foco do projeto </a:t>
            </a:r>
            <a:r>
              <a:rPr lang="pt-BR" sz="1400" dirty="0" err="1"/>
              <a:t>Atêlie</a:t>
            </a:r>
            <a:r>
              <a:rPr lang="pt-BR" sz="1400" dirty="0"/>
              <a:t> dos Sonhos, iniciativa do Juizado da Infância e Juventude de Macapá – Área de Políticas Públicas e Medidas </a:t>
            </a:r>
            <a:r>
              <a:rPr lang="pt-BR" sz="1400" dirty="0" err="1"/>
              <a:t>Socioeducativas</a:t>
            </a:r>
            <a:r>
              <a:rPr lang="pt-BR" sz="1400" dirty="0"/>
              <a:t> com parceria da Associação Espírita Fabiano. </a:t>
            </a:r>
          </a:p>
          <a:p>
            <a:pPr algn="ctr" defTabSz="914400">
              <a:spcBef>
                <a:spcPts val="1000"/>
              </a:spcBef>
            </a:pPr>
            <a:r>
              <a:rPr lang="pt-BR" sz="1000" b="1" dirty="0"/>
              <a:t>Acesso a matéria no link: </a:t>
            </a:r>
            <a:r>
              <a:rPr lang="pt-BR" sz="1000" b="1" dirty="0">
                <a:hlinkClick r:id="rId3"/>
              </a:rPr>
              <a:t>http://www.tjap.jus.br/portal/publicacoes/noticias/9512-juizado-da-inf%C3%A2ncia-</a:t>
            </a:r>
            <a:r>
              <a:rPr lang="pt-BR" sz="1000" b="1" dirty="0" err="1">
                <a:hlinkClick r:id="rId3"/>
              </a:rPr>
              <a:t>de-macap</a:t>
            </a:r>
            <a:r>
              <a:rPr lang="pt-BR" sz="1000" b="1" dirty="0">
                <a:hlinkClick r:id="rId3"/>
              </a:rPr>
              <a:t>%C3%A1-</a:t>
            </a:r>
            <a:r>
              <a:rPr lang="pt-BR" sz="1000" b="1" dirty="0" err="1">
                <a:hlinkClick r:id="rId3"/>
              </a:rPr>
              <a:t>lan</a:t>
            </a:r>
            <a:r>
              <a:rPr lang="pt-BR" sz="1000" b="1" dirty="0">
                <a:hlinkClick r:id="rId3"/>
              </a:rPr>
              <a:t>%C3%A7a-</a:t>
            </a:r>
            <a:r>
              <a:rPr lang="pt-BR" sz="1000" b="1" dirty="0" err="1">
                <a:hlinkClick r:id="rId3"/>
              </a:rPr>
              <a:t>projeto-ateli</a:t>
            </a:r>
            <a:r>
              <a:rPr lang="pt-BR" sz="1000" b="1" dirty="0">
                <a:hlinkClick r:id="rId3"/>
              </a:rPr>
              <a:t>%C3%</a:t>
            </a:r>
            <a:r>
              <a:rPr lang="pt-BR" sz="1000" b="1" dirty="0" err="1">
                <a:hlinkClick r:id="rId3"/>
              </a:rPr>
              <a:t>AA-dos-sonhos-nesta-ter</a:t>
            </a:r>
            <a:r>
              <a:rPr lang="pt-BR" sz="1000" b="1" dirty="0">
                <a:hlinkClick r:id="rId3"/>
              </a:rPr>
              <a:t>%C3%A7a-feira-10.</a:t>
            </a:r>
            <a:r>
              <a:rPr lang="pt-BR" sz="1000" b="1" dirty="0" err="1">
                <a:hlinkClick r:id="rId3"/>
              </a:rPr>
              <a:t>html</a:t>
            </a:r>
            <a:endParaRPr lang="pt-BR" sz="1000" b="1" dirty="0"/>
          </a:p>
          <a:p>
            <a:pPr algn="ctr" defTabSz="914400">
              <a:spcBef>
                <a:spcPts val="1000"/>
              </a:spcBef>
            </a:pPr>
            <a:r>
              <a:rPr lang="pt-BR" sz="1000" b="1" dirty="0">
                <a:hlinkClick r:id="rId4"/>
              </a:rPr>
              <a:t>https://g1.globo.com/ap/amapa/noticia/2019/09/10/criancas-e-adolescentes-de-areas-carentes-de-macapa-tem-primeiro-contato-com-o-museu-sacaca.ghtml</a:t>
            </a:r>
            <a:endParaRPr lang="pt-BR" sz="1000" b="1" dirty="0"/>
          </a:p>
          <a:p>
            <a:pPr algn="ctr" defTabSz="914400">
              <a:spcBef>
                <a:spcPts val="1000"/>
              </a:spcBef>
            </a:pPr>
            <a:endParaRPr lang="pt-BR" sz="1000" b="1" dirty="0"/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pic>
        <p:nvPicPr>
          <p:cNvPr id="28674" name="Picture 2" descr="Resultado de imagem para atelie dos sonhos tj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075" y="1587140"/>
            <a:ext cx="3910531" cy="2763442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AB3FF48-089B-4599-A78B-4C397C22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07226"/>
            <a:ext cx="2348305" cy="17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FBDA167-6EAC-4170-B405-3ED8156A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44" y="4265081"/>
            <a:ext cx="2462306" cy="18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77099"/>
            <a:ext cx="9143999" cy="90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5305" y="-383017"/>
            <a:ext cx="1806499" cy="426752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825190" y="4091511"/>
            <a:ext cx="11815427" cy="1796333"/>
          </a:xfrm>
          <a:custGeom>
            <a:avLst/>
            <a:gdLst>
              <a:gd name="connsiteX0" fmla="*/ 0 w 11665296"/>
              <a:gd name="connsiteY0" fmla="*/ 0 h 1584176"/>
              <a:gd name="connsiteX1" fmla="*/ 11665296 w 11665296"/>
              <a:gd name="connsiteY1" fmla="*/ 0 h 1584176"/>
              <a:gd name="connsiteX2" fmla="*/ 11665296 w 11665296"/>
              <a:gd name="connsiteY2" fmla="*/ 1584176 h 1584176"/>
              <a:gd name="connsiteX3" fmla="*/ 0 w 11665296"/>
              <a:gd name="connsiteY3" fmla="*/ 1584176 h 1584176"/>
              <a:gd name="connsiteX4" fmla="*/ 0 w 11665296"/>
              <a:gd name="connsiteY4" fmla="*/ 0 h 1584176"/>
              <a:gd name="connsiteX0" fmla="*/ 0 w 11674821"/>
              <a:gd name="connsiteY0" fmla="*/ 0 h 1584176"/>
              <a:gd name="connsiteX1" fmla="*/ 11665296 w 11674821"/>
              <a:gd name="connsiteY1" fmla="*/ 0 h 1584176"/>
              <a:gd name="connsiteX2" fmla="*/ 11674821 w 11674821"/>
              <a:gd name="connsiteY2" fmla="*/ 1060301 h 1584176"/>
              <a:gd name="connsiteX3" fmla="*/ 0 w 11674821"/>
              <a:gd name="connsiteY3" fmla="*/ 1584176 h 1584176"/>
              <a:gd name="connsiteX4" fmla="*/ 0 w 11674821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4821" h="1584176">
                <a:moveTo>
                  <a:pt x="0" y="0"/>
                </a:moveTo>
                <a:lnTo>
                  <a:pt x="11665296" y="0"/>
                </a:lnTo>
                <a:lnTo>
                  <a:pt x="11674821" y="1060301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809463" y="4077072"/>
            <a:ext cx="2418998" cy="1320117"/>
          </a:xfrm>
          <a:custGeom>
            <a:avLst/>
            <a:gdLst>
              <a:gd name="connsiteX0" fmla="*/ 0 w 1800200"/>
              <a:gd name="connsiteY0" fmla="*/ 0 h 1440160"/>
              <a:gd name="connsiteX1" fmla="*/ 1800200 w 1800200"/>
              <a:gd name="connsiteY1" fmla="*/ 0 h 1440160"/>
              <a:gd name="connsiteX2" fmla="*/ 1800200 w 1800200"/>
              <a:gd name="connsiteY2" fmla="*/ 1440160 h 1440160"/>
              <a:gd name="connsiteX3" fmla="*/ 0 w 1800200"/>
              <a:gd name="connsiteY3" fmla="*/ 1440160 h 1440160"/>
              <a:gd name="connsiteX4" fmla="*/ 0 w 1800200"/>
              <a:gd name="connsiteY4" fmla="*/ 0 h 1440160"/>
              <a:gd name="connsiteX0" fmla="*/ 0 w 1800200"/>
              <a:gd name="connsiteY0" fmla="*/ 0 h 1440160"/>
              <a:gd name="connsiteX1" fmla="*/ 1800200 w 1800200"/>
              <a:gd name="connsiteY1" fmla="*/ 0 h 1440160"/>
              <a:gd name="connsiteX2" fmla="*/ 1800200 w 1800200"/>
              <a:gd name="connsiteY2" fmla="*/ 1440160 h 1440160"/>
              <a:gd name="connsiteX3" fmla="*/ 0 w 1800200"/>
              <a:gd name="connsiteY3" fmla="*/ 1125835 h 1440160"/>
              <a:gd name="connsiteX4" fmla="*/ 0 w 1800200"/>
              <a:gd name="connsiteY4" fmla="*/ 0 h 1440160"/>
              <a:gd name="connsiteX0" fmla="*/ 0 w 1800200"/>
              <a:gd name="connsiteY0" fmla="*/ 0 h 1125835"/>
              <a:gd name="connsiteX1" fmla="*/ 1800200 w 1800200"/>
              <a:gd name="connsiteY1" fmla="*/ 0 h 1125835"/>
              <a:gd name="connsiteX2" fmla="*/ 1600175 w 1800200"/>
              <a:gd name="connsiteY2" fmla="*/ 840085 h 1125835"/>
              <a:gd name="connsiteX3" fmla="*/ 0 w 1800200"/>
              <a:gd name="connsiteY3" fmla="*/ 1125835 h 1125835"/>
              <a:gd name="connsiteX4" fmla="*/ 0 w 1800200"/>
              <a:gd name="connsiteY4" fmla="*/ 0 h 1125835"/>
              <a:gd name="connsiteX0" fmla="*/ 0 w 1800200"/>
              <a:gd name="connsiteY0" fmla="*/ 0 h 1125835"/>
              <a:gd name="connsiteX1" fmla="*/ 1800200 w 1800200"/>
              <a:gd name="connsiteY1" fmla="*/ 0 h 1125835"/>
              <a:gd name="connsiteX2" fmla="*/ 1781150 w 1800200"/>
              <a:gd name="connsiteY2" fmla="*/ 1049635 h 1125835"/>
              <a:gd name="connsiteX3" fmla="*/ 0 w 1800200"/>
              <a:gd name="connsiteY3" fmla="*/ 1125835 h 1125835"/>
              <a:gd name="connsiteX4" fmla="*/ 0 w 1800200"/>
              <a:gd name="connsiteY4" fmla="*/ 0 h 1125835"/>
              <a:gd name="connsiteX0" fmla="*/ 0 w 1800200"/>
              <a:gd name="connsiteY0" fmla="*/ 0 h 1125835"/>
              <a:gd name="connsiteX1" fmla="*/ 1800200 w 1800200"/>
              <a:gd name="connsiteY1" fmla="*/ 0 h 1125835"/>
              <a:gd name="connsiteX2" fmla="*/ 1790675 w 1800200"/>
              <a:gd name="connsiteY2" fmla="*/ 1059160 h 1125835"/>
              <a:gd name="connsiteX3" fmla="*/ 0 w 1800200"/>
              <a:gd name="connsiteY3" fmla="*/ 1125835 h 1125835"/>
              <a:gd name="connsiteX4" fmla="*/ 0 w 1800200"/>
              <a:gd name="connsiteY4" fmla="*/ 0 h 1125835"/>
              <a:gd name="connsiteX0" fmla="*/ 0 w 1800200"/>
              <a:gd name="connsiteY0" fmla="*/ 0 h 1144885"/>
              <a:gd name="connsiteX1" fmla="*/ 1800200 w 1800200"/>
              <a:gd name="connsiteY1" fmla="*/ 0 h 1144885"/>
              <a:gd name="connsiteX2" fmla="*/ 1790675 w 1800200"/>
              <a:gd name="connsiteY2" fmla="*/ 1059160 h 1144885"/>
              <a:gd name="connsiteX3" fmla="*/ 0 w 1800200"/>
              <a:gd name="connsiteY3" fmla="*/ 1144885 h 1144885"/>
              <a:gd name="connsiteX4" fmla="*/ 0 w 1800200"/>
              <a:gd name="connsiteY4" fmla="*/ 0 h 1144885"/>
              <a:gd name="connsiteX0" fmla="*/ 0 w 1800200"/>
              <a:gd name="connsiteY0" fmla="*/ 0 h 1144885"/>
              <a:gd name="connsiteX1" fmla="*/ 1800200 w 1800200"/>
              <a:gd name="connsiteY1" fmla="*/ 0 h 1144885"/>
              <a:gd name="connsiteX2" fmla="*/ 1790675 w 1800200"/>
              <a:gd name="connsiteY2" fmla="*/ 1087735 h 1144885"/>
              <a:gd name="connsiteX3" fmla="*/ 0 w 1800200"/>
              <a:gd name="connsiteY3" fmla="*/ 1144885 h 1144885"/>
              <a:gd name="connsiteX4" fmla="*/ 0 w 1800200"/>
              <a:gd name="connsiteY4" fmla="*/ 0 h 1144885"/>
              <a:gd name="connsiteX0" fmla="*/ 0 w 1819250"/>
              <a:gd name="connsiteY0" fmla="*/ 0 h 1144885"/>
              <a:gd name="connsiteX1" fmla="*/ 1800200 w 1819250"/>
              <a:gd name="connsiteY1" fmla="*/ 0 h 1144885"/>
              <a:gd name="connsiteX2" fmla="*/ 1819250 w 1819250"/>
              <a:gd name="connsiteY2" fmla="*/ 1087735 h 1144885"/>
              <a:gd name="connsiteX3" fmla="*/ 0 w 1819250"/>
              <a:gd name="connsiteY3" fmla="*/ 1144885 h 1144885"/>
              <a:gd name="connsiteX4" fmla="*/ 0 w 1819250"/>
              <a:gd name="connsiteY4" fmla="*/ 0 h 1144885"/>
              <a:gd name="connsiteX0" fmla="*/ 0 w 1819250"/>
              <a:gd name="connsiteY0" fmla="*/ 0 h 1173460"/>
              <a:gd name="connsiteX1" fmla="*/ 1800200 w 1819250"/>
              <a:gd name="connsiteY1" fmla="*/ 0 h 1173460"/>
              <a:gd name="connsiteX2" fmla="*/ 1819250 w 1819250"/>
              <a:gd name="connsiteY2" fmla="*/ 1087735 h 1173460"/>
              <a:gd name="connsiteX3" fmla="*/ 6604 w 1819250"/>
              <a:gd name="connsiteY3" fmla="*/ 1173460 h 1173460"/>
              <a:gd name="connsiteX4" fmla="*/ 0 w 1819250"/>
              <a:gd name="connsiteY4" fmla="*/ 0 h 1173460"/>
              <a:gd name="connsiteX0" fmla="*/ 0 w 1819250"/>
              <a:gd name="connsiteY0" fmla="*/ 0 h 1202035"/>
              <a:gd name="connsiteX1" fmla="*/ 1800200 w 1819250"/>
              <a:gd name="connsiteY1" fmla="*/ 0 h 1202035"/>
              <a:gd name="connsiteX2" fmla="*/ 1819250 w 1819250"/>
              <a:gd name="connsiteY2" fmla="*/ 1087735 h 1202035"/>
              <a:gd name="connsiteX3" fmla="*/ 13208 w 1819250"/>
              <a:gd name="connsiteY3" fmla="*/ 1202035 h 1202035"/>
              <a:gd name="connsiteX4" fmla="*/ 0 w 1819250"/>
              <a:gd name="connsiteY4" fmla="*/ 0 h 1202035"/>
              <a:gd name="connsiteX0" fmla="*/ 0 w 1819250"/>
              <a:gd name="connsiteY0" fmla="*/ 0 h 1186667"/>
              <a:gd name="connsiteX1" fmla="*/ 1800200 w 1819250"/>
              <a:gd name="connsiteY1" fmla="*/ 0 h 1186667"/>
              <a:gd name="connsiteX2" fmla="*/ 1819250 w 1819250"/>
              <a:gd name="connsiteY2" fmla="*/ 1087735 h 1186667"/>
              <a:gd name="connsiteX3" fmla="*/ 18536 w 1819250"/>
              <a:gd name="connsiteY3" fmla="*/ 1186667 h 1186667"/>
              <a:gd name="connsiteX4" fmla="*/ 0 w 1819250"/>
              <a:gd name="connsiteY4" fmla="*/ 0 h 1186667"/>
              <a:gd name="connsiteX0" fmla="*/ 0 w 1819250"/>
              <a:gd name="connsiteY0" fmla="*/ 0 h 1172152"/>
              <a:gd name="connsiteX1" fmla="*/ 1800200 w 1819250"/>
              <a:gd name="connsiteY1" fmla="*/ 0 h 1172152"/>
              <a:gd name="connsiteX2" fmla="*/ 1819250 w 1819250"/>
              <a:gd name="connsiteY2" fmla="*/ 1087735 h 1172152"/>
              <a:gd name="connsiteX3" fmla="*/ 18536 w 1819250"/>
              <a:gd name="connsiteY3" fmla="*/ 1172152 h 1172152"/>
              <a:gd name="connsiteX4" fmla="*/ 0 w 1819250"/>
              <a:gd name="connsiteY4" fmla="*/ 0 h 1172152"/>
              <a:gd name="connsiteX0" fmla="*/ 0 w 1819250"/>
              <a:gd name="connsiteY0" fmla="*/ 7257 h 1172152"/>
              <a:gd name="connsiteX1" fmla="*/ 1800200 w 1819250"/>
              <a:gd name="connsiteY1" fmla="*/ 0 h 1172152"/>
              <a:gd name="connsiteX2" fmla="*/ 1819250 w 1819250"/>
              <a:gd name="connsiteY2" fmla="*/ 1087735 h 1172152"/>
              <a:gd name="connsiteX3" fmla="*/ 18536 w 1819250"/>
              <a:gd name="connsiteY3" fmla="*/ 1172152 h 1172152"/>
              <a:gd name="connsiteX4" fmla="*/ 0 w 1819250"/>
              <a:gd name="connsiteY4" fmla="*/ 7257 h 1172152"/>
              <a:gd name="connsiteX0" fmla="*/ 0 w 1819250"/>
              <a:gd name="connsiteY0" fmla="*/ 7257 h 1178414"/>
              <a:gd name="connsiteX1" fmla="*/ 1800200 w 1819250"/>
              <a:gd name="connsiteY1" fmla="*/ 0 h 1178414"/>
              <a:gd name="connsiteX2" fmla="*/ 1819250 w 1819250"/>
              <a:gd name="connsiteY2" fmla="*/ 1087735 h 1178414"/>
              <a:gd name="connsiteX3" fmla="*/ 13603 w 1819250"/>
              <a:gd name="connsiteY3" fmla="*/ 1178414 h 1178414"/>
              <a:gd name="connsiteX4" fmla="*/ 0 w 1819250"/>
              <a:gd name="connsiteY4" fmla="*/ 7257 h 117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250" h="1178414">
                <a:moveTo>
                  <a:pt x="0" y="7257"/>
                </a:moveTo>
                <a:lnTo>
                  <a:pt x="1800200" y="0"/>
                </a:lnTo>
                <a:lnTo>
                  <a:pt x="1819250" y="1087735"/>
                </a:lnTo>
                <a:lnTo>
                  <a:pt x="13603" y="1178414"/>
                </a:lnTo>
                <a:cubicBezTo>
                  <a:pt x="11402" y="787261"/>
                  <a:pt x="2201" y="398410"/>
                  <a:pt x="0" y="7257"/>
                </a:cubicBezTo>
                <a:close/>
              </a:path>
            </a:pathLst>
          </a:custGeom>
          <a:solidFill>
            <a:srgbClr val="00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67265" y="4214818"/>
            <a:ext cx="8608740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FINANCIAMENTO DE PROJETOS DA PRIMEIRA INFÂNCIA</a:t>
            </a:r>
          </a:p>
          <a:p>
            <a:pPr algn="ctr"/>
            <a:r>
              <a:rPr lang="pt-BR" sz="2400" b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 possibilidade real. A experiência do Amapá</a:t>
            </a:r>
          </a:p>
          <a:p>
            <a:pPr algn="r">
              <a:buFont typeface="Arial" charset="0"/>
              <a:buChar char="•"/>
            </a:pPr>
            <a:r>
              <a:rPr lang="pt-BR" sz="1600" b="1" i="1" dirty="0" err="1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Msc</a:t>
            </a:r>
            <a:r>
              <a:rPr lang="pt-BR" sz="1600" b="1" i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pt-BR" sz="1600" b="1" i="1" dirty="0" err="1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Ladilson</a:t>
            </a:r>
            <a:r>
              <a:rPr lang="pt-BR" sz="1600" b="1" i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Costa Moita</a:t>
            </a:r>
          </a:p>
          <a:p>
            <a:pPr algn="r">
              <a:buFont typeface="Arial" charset="0"/>
              <a:buChar char="•"/>
            </a:pPr>
            <a:r>
              <a:rPr lang="pt-BR" sz="1000" b="1" i="1" dirty="0"/>
              <a:t>Servidor da Assessoria da Coordenadoria Estadual da Infância e Juventude do Tribunal de Justiça do Estado do Amapá - CEIJ/TJAP.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01624" y="653744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Manaus/AM, 20 de setembro de 2019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87" y="967526"/>
            <a:ext cx="1371599" cy="14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AutoShape 4" descr="http://mail.tjap.jus.br/index.php/mail/viewmessage/getattachment/folder/INBOX/uniqueId/1616/mimeType/aW1hZ2UvanBlZw==/filenameOriginal/painel.jpg"/>
          <p:cNvSpPr>
            <a:spLocks noChangeAspect="1" noChangeArrowheads="1"/>
          </p:cNvSpPr>
          <p:nvPr/>
        </p:nvSpPr>
        <p:spPr bwMode="auto">
          <a:xfrm>
            <a:off x="155575" y="-2917825"/>
            <a:ext cx="552450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://mail.tjap.jus.br/index.php/mail/viewmessage/getattachment/folder/INBOX/uniqueId/1616/mimeType/aW1hZ2UvanBlZw==/filenameOriginal/painel.jpg"/>
          <p:cNvSpPr>
            <a:spLocks noChangeAspect="1" noChangeArrowheads="1"/>
          </p:cNvSpPr>
          <p:nvPr/>
        </p:nvSpPr>
        <p:spPr bwMode="auto">
          <a:xfrm>
            <a:off x="155575" y="-2917825"/>
            <a:ext cx="552450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938582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299840" y="1665505"/>
            <a:ext cx="3864428" cy="20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VALORIZANDO VIDAS: UMA ESCOLHA RESPONSÁVEL</a:t>
            </a:r>
          </a:p>
          <a:p>
            <a:pPr algn="just"/>
            <a:r>
              <a:rPr lang="pt-BR" sz="1400" dirty="0"/>
              <a:t>A </a:t>
            </a:r>
            <a:r>
              <a:rPr lang="pt-BR" sz="1400" b="1" u="sng" dirty="0"/>
              <a:t>finalidade</a:t>
            </a:r>
            <a:r>
              <a:rPr lang="pt-BR" sz="1400" dirty="0"/>
              <a:t> é fazer com que as Varas da Infância e Juventude forneçam orientação e suporte técnico às mulheres que por contingências pessoais (emocionais/foro intimo/econômicas) manifestarem interesse em entregar o filho para adoção.</a:t>
            </a:r>
          </a:p>
          <a:p>
            <a:pPr algn="just"/>
            <a:r>
              <a:rPr lang="pt-BR" sz="1400" b="1" dirty="0"/>
              <a:t>Público Alvo:</a:t>
            </a:r>
            <a:r>
              <a:rPr lang="pt-BR" sz="1400" dirty="0"/>
              <a:t> Mulher que na gravidez ou no decorre do processo da maternidade manifesta a intenção de não ficar com o filho.</a:t>
            </a:r>
          </a:p>
          <a:p>
            <a:pPr algn="just"/>
            <a:r>
              <a:rPr lang="pt-BR" sz="1400" b="1" u="sng" dirty="0"/>
              <a:t>Instrumentos: </a:t>
            </a:r>
          </a:p>
          <a:p>
            <a:pPr marL="342900" indent="-342900" algn="just">
              <a:buAutoNum type="alphaLcParenR"/>
            </a:pPr>
            <a:r>
              <a:rPr lang="pt-BR" sz="1400" dirty="0"/>
              <a:t>Manual de orientação aos Profissionais que atendem mulheres em situação de vulnerabilidade ou que manifestem intenção de entregar o filho para adoção;</a:t>
            </a:r>
          </a:p>
          <a:p>
            <a:pPr marL="342900" indent="-342900" algn="just">
              <a:buAutoNum type="alphaLcParenR"/>
            </a:pPr>
            <a:r>
              <a:rPr lang="pt-BR" sz="1400" dirty="0"/>
              <a:t>Manual de orientação as mulheres que manifestem intenção de entregar o filho para adoção.</a:t>
            </a:r>
            <a:endParaRPr lang="pt-BR" sz="1000" b="1" dirty="0"/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 descr="Z:\COORDENADORIA DA INFÂNCIA E JUVENTUDE\ANO 2019\PACTO PRIMEIRA INFÂNCIA\VALORIZANDO VIDAS - MANUAL DOS TECNIC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64" y="1672770"/>
            <a:ext cx="2174422" cy="2899229"/>
          </a:xfrm>
          <a:prstGeom prst="rect">
            <a:avLst/>
          </a:prstGeom>
          <a:noFill/>
        </p:spPr>
      </p:pic>
      <p:pic>
        <p:nvPicPr>
          <p:cNvPr id="1027" name="Picture 3" descr="Z:\COORDENADORIA DA INFÂNCIA E JUVENTUDE\ANO 2019\PACTO PRIMEIRA INFÂNCIA\VALORIZANDO VIDAS - MANUAL AS MULHE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6015" y="3494315"/>
            <a:ext cx="2269670" cy="302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Resultado de imagem para a b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392" y="3923849"/>
            <a:ext cx="1801316" cy="1072694"/>
          </a:xfrm>
          <a:prstGeom prst="rect">
            <a:avLst/>
          </a:prstGeom>
          <a:noFill/>
        </p:spPr>
      </p:pic>
      <p:pic>
        <p:nvPicPr>
          <p:cNvPr id="2055" name="Picture 7" descr="Resultado de imagem para futebol criança chutando a b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174" y="2565021"/>
            <a:ext cx="2047082" cy="136472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299840" y="1665505"/>
            <a:ext cx="3864428" cy="20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PIRRALHO – ESCOLINHA DE FUTEBOL</a:t>
            </a:r>
          </a:p>
          <a:p>
            <a:pPr algn="just"/>
            <a:r>
              <a:rPr lang="pt-BR" sz="1400" dirty="0"/>
              <a:t>A </a:t>
            </a:r>
            <a:r>
              <a:rPr lang="pt-BR" sz="1400" b="1" u="sng" dirty="0"/>
              <a:t>finalidade</a:t>
            </a:r>
            <a:r>
              <a:rPr lang="pt-BR" sz="1400" dirty="0"/>
              <a:t> é oferecer oportunidade de aprendizagem dos fundamentos do futebol, contribuindo para o desenvolvimento </a:t>
            </a:r>
            <a:r>
              <a:rPr lang="pt-BR" sz="1400" dirty="0" err="1"/>
              <a:t>psico-físico-social</a:t>
            </a:r>
            <a:r>
              <a:rPr lang="pt-BR" sz="1400" dirty="0"/>
              <a:t> de crianças e adolescentes através da prática do futebol, de forma orientada com acompanhamento técnico</a:t>
            </a:r>
          </a:p>
          <a:p>
            <a:pPr algn="just"/>
            <a:r>
              <a:rPr lang="pt-BR" sz="1400" b="1" dirty="0"/>
              <a:t>Público Alvo:</a:t>
            </a:r>
            <a:r>
              <a:rPr lang="pt-BR" sz="1400" dirty="0"/>
              <a:t> Crianças e Adolescentes de 09 a 17 anos de idade.</a:t>
            </a:r>
          </a:p>
          <a:p>
            <a:pPr algn="just"/>
            <a:r>
              <a:rPr lang="pt-BR" sz="1400" b="1" u="sng" dirty="0"/>
              <a:t>Instrumentos: </a:t>
            </a:r>
          </a:p>
          <a:p>
            <a:pPr marL="342900" indent="-342900" algn="just">
              <a:buAutoNum type="alphaLcParenR"/>
            </a:pPr>
            <a:r>
              <a:rPr lang="pt-BR" sz="1400" dirty="0"/>
              <a:t>Informativos: vídeos, fotos, slides;</a:t>
            </a:r>
          </a:p>
          <a:p>
            <a:pPr marL="342900" indent="-342900" algn="just">
              <a:buAutoNum type="alphaLcParenR"/>
            </a:pPr>
            <a:r>
              <a:rPr lang="pt-BR" sz="1400" dirty="0"/>
              <a:t>Pedagógicos: bolas oficiais de futebol, cones, coletes, barreiras, cordas, trenas, etc.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Z:\COORDENADORIA DA INFÂNCIA E JUVENTUDE\ANO 2019\PACTO PRIMEIRA INFÂNCIA\PROJETO PIRRAL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5" y="2438399"/>
            <a:ext cx="2222727" cy="3951513"/>
          </a:xfrm>
          <a:prstGeom prst="rect">
            <a:avLst/>
          </a:prstGeom>
          <a:noFill/>
        </p:spPr>
      </p:pic>
      <p:pic>
        <p:nvPicPr>
          <p:cNvPr id="2051" name="Picture 3" descr="Z:\COORDENADORIA DA INFÂNCIA E JUVENTUDE\ANO 2019\PACTO PRIMEIRA INFÂNCIA\MATÉRIA JORNALISTICA - PROJETO PÍRRALH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525" y="4942114"/>
            <a:ext cx="3742619" cy="1619582"/>
          </a:xfrm>
          <a:prstGeom prst="rect">
            <a:avLst/>
          </a:prstGeom>
          <a:noFill/>
        </p:spPr>
      </p:pic>
      <p:pic>
        <p:nvPicPr>
          <p:cNvPr id="2053" name="Picture 5" descr="Resultado de imagem para escolinha de futebol desembargador Gilberto Macap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8343" y="1476667"/>
            <a:ext cx="2242458" cy="1492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460862" y="1555561"/>
            <a:ext cx="5845633" cy="423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PIRRALHO – VANGUARDA 1997 – INOVARE 2011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Uma imagem contendo chão, ao ar livre&#10;&#10;Descrição gerada automaticamente">
            <a:extLst>
              <a:ext uri="{FF2B5EF4-FFF2-40B4-BE49-F238E27FC236}">
                <a16:creationId xmlns:a16="http://schemas.microsoft.com/office/drawing/2014/main" id="{B3976A01-DE09-4315-9D85-5B93829C2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9911" y="1428198"/>
            <a:ext cx="1333950" cy="23704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B9E502-1813-45B2-BE93-DFE5205FC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252" y="1289903"/>
            <a:ext cx="1689909" cy="3003015"/>
          </a:xfrm>
          <a:prstGeom prst="rect">
            <a:avLst/>
          </a:prstGeom>
        </p:spPr>
      </p:pic>
      <p:pic>
        <p:nvPicPr>
          <p:cNvPr id="12" name="Imagem 11" descr="Uma imagem contendo ao ar livre, edifício, patinação, árvore&#10;&#10;Descrição gerada automaticamente">
            <a:extLst>
              <a:ext uri="{FF2B5EF4-FFF2-40B4-BE49-F238E27FC236}">
                <a16:creationId xmlns:a16="http://schemas.microsoft.com/office/drawing/2014/main" id="{97A958D0-2065-460B-A3A5-74142D1F5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1946455"/>
            <a:ext cx="3105938" cy="4471851"/>
          </a:xfrm>
          <a:prstGeom prst="rect">
            <a:avLst/>
          </a:prstGeom>
        </p:spPr>
      </p:pic>
      <p:pic>
        <p:nvPicPr>
          <p:cNvPr id="14" name="Imagem 13" descr="Uma imagem contendo interior, chão, edifício, parede&#10;&#10;Descrição gerada automaticamente">
            <a:extLst>
              <a:ext uri="{FF2B5EF4-FFF2-40B4-BE49-F238E27FC236}">
                <a16:creationId xmlns:a16="http://schemas.microsoft.com/office/drawing/2014/main" id="{E05DB649-C73B-4DEB-A8B0-0E73A0D1ED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9" y="3568518"/>
            <a:ext cx="1921338" cy="2841872"/>
          </a:xfrm>
          <a:prstGeom prst="rect">
            <a:avLst/>
          </a:prstGeom>
        </p:spPr>
      </p:pic>
      <p:pic>
        <p:nvPicPr>
          <p:cNvPr id="16" name="Imagem 15" descr="Uma imagem contendo ao ar livre, cerca, grama, árvore&#10;&#10;Descrição gerada automaticamente">
            <a:extLst>
              <a:ext uri="{FF2B5EF4-FFF2-40B4-BE49-F238E27FC236}">
                <a16:creationId xmlns:a16="http://schemas.microsoft.com/office/drawing/2014/main" id="{AE77F243-A1FE-42F8-A020-7006133849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36181" y="3268361"/>
            <a:ext cx="3105938" cy="1747829"/>
          </a:xfrm>
          <a:prstGeom prst="rect">
            <a:avLst/>
          </a:prstGeom>
        </p:spPr>
      </p:pic>
      <p:pic>
        <p:nvPicPr>
          <p:cNvPr id="18" name="Imagem 17" descr="Uma imagem contendo interior, parede&#10;&#10;Descrição gerada automaticamente">
            <a:extLst>
              <a:ext uri="{FF2B5EF4-FFF2-40B4-BE49-F238E27FC236}">
                <a16:creationId xmlns:a16="http://schemas.microsoft.com/office/drawing/2014/main" id="{48E03C50-1FFB-46D3-A509-279BCCBC25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8905" y="4434327"/>
            <a:ext cx="1428851" cy="2539107"/>
          </a:xfrm>
          <a:prstGeom prst="rect">
            <a:avLst/>
          </a:prstGeom>
        </p:spPr>
      </p:pic>
      <p:pic>
        <p:nvPicPr>
          <p:cNvPr id="20" name="Imagem 19" descr="Uma imagem contendo céu, ao ar livre, luz&#10;&#10;Descrição gerada automaticamente">
            <a:extLst>
              <a:ext uri="{FF2B5EF4-FFF2-40B4-BE49-F238E27FC236}">
                <a16:creationId xmlns:a16="http://schemas.microsoft.com/office/drawing/2014/main" id="{A1CEA98F-246D-46A7-836C-4E91B9E9AC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9869" y="4408955"/>
            <a:ext cx="1689912" cy="2328790"/>
          </a:xfrm>
          <a:prstGeom prst="rect">
            <a:avLst/>
          </a:prstGeom>
        </p:spPr>
      </p:pic>
      <p:pic>
        <p:nvPicPr>
          <p:cNvPr id="22" name="Imagem 21" descr="Uma imagem contendo pessoa, interior, sentado, parede&#10;&#10;Descrição gerada automaticamente">
            <a:extLst>
              <a:ext uri="{FF2B5EF4-FFF2-40B4-BE49-F238E27FC236}">
                <a16:creationId xmlns:a16="http://schemas.microsoft.com/office/drawing/2014/main" id="{4E7DF9AF-ED64-4DBF-88EC-CA361E3C9F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3587810"/>
            <a:ext cx="2021126" cy="1137363"/>
          </a:xfrm>
          <a:prstGeom prst="rect">
            <a:avLst/>
          </a:prstGeom>
        </p:spPr>
      </p:pic>
      <p:pic>
        <p:nvPicPr>
          <p:cNvPr id="24" name="Imagem 23" descr="Uma imagem contendo árvore&#10;&#10;Descrição gerada automaticamente">
            <a:extLst>
              <a:ext uri="{FF2B5EF4-FFF2-40B4-BE49-F238E27FC236}">
                <a16:creationId xmlns:a16="http://schemas.microsoft.com/office/drawing/2014/main" id="{C433728C-8ADF-4202-B1F4-D14E441AD5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2275" y="3414894"/>
            <a:ext cx="1282311" cy="19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9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144486" y="5562599"/>
            <a:ext cx="4778829" cy="107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dirty="0">
                <a:solidFill>
                  <a:srgbClr val="0070C0"/>
                </a:solidFill>
              </a:rPr>
              <a:t>Desembargador João Lages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dirty="0">
                <a:solidFill>
                  <a:srgbClr val="0070C0"/>
                </a:solidFill>
              </a:rPr>
              <a:t>Presidente do Tribunal de Justiça do Estado do Amapá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pt-BR" sz="1400" b="1" dirty="0">
                <a:solidFill>
                  <a:srgbClr val="0070C0"/>
                </a:solidFill>
              </a:rPr>
              <a:t>Ordenador de despesas</a:t>
            </a:r>
          </a:p>
        </p:txBody>
      </p:sp>
      <p:pic>
        <p:nvPicPr>
          <p:cNvPr id="2662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4" y="1752600"/>
            <a:ext cx="5472339" cy="3660387"/>
          </a:xfrm>
          <a:prstGeom prst="rect">
            <a:avLst/>
          </a:prstGeom>
          <a:noFill/>
        </p:spPr>
      </p:pic>
      <p:pic>
        <p:nvPicPr>
          <p:cNvPr id="13" name="Picture 2" descr="Resultado de imagem para FAJIJ AMAP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460862" y="2770751"/>
            <a:ext cx="6275443" cy="2126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HISTÓRIAS REAIS DE VIDA</a:t>
            </a:r>
          </a:p>
          <a:p>
            <a:pPr algn="ctr" defTabSz="914400">
              <a:spcBef>
                <a:spcPts val="1000"/>
              </a:spcBef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TRANSFORMADAS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08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dolescentes aprendiz tjap">
            <a:extLst>
              <a:ext uri="{FF2B5EF4-FFF2-40B4-BE49-F238E27FC236}">
                <a16:creationId xmlns:a16="http://schemas.microsoft.com/office/drawing/2014/main" id="{82A0A3ED-DF8F-4BA7-A69D-829788432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06708" y="3734093"/>
            <a:ext cx="3709553" cy="1375542"/>
          </a:xfrm>
        </p:spPr>
        <p:txBody>
          <a:bodyPr>
            <a:normAutofit/>
          </a:bodyPr>
          <a:lstStyle/>
          <a:p>
            <a:r>
              <a:rPr lang="pt-BR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37637" y="5243376"/>
            <a:ext cx="3247697" cy="512463"/>
          </a:xfrm>
        </p:spPr>
        <p:txBody>
          <a:bodyPr>
            <a:normAutofit/>
          </a:bodyPr>
          <a:lstStyle/>
          <a:p>
            <a:r>
              <a:rPr lang="pt-BR" sz="1500" b="1"/>
              <a:t>Uma possibilidade real. A experiência do Amapá.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9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307975" y="1512546"/>
            <a:ext cx="8836025" cy="72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HISTÓRIAS REAIS DE VIDA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2" descr="cortediatjap 14">
            <a:extLst>
              <a:ext uri="{FF2B5EF4-FFF2-40B4-BE49-F238E27FC236}">
                <a16:creationId xmlns:a16="http://schemas.microsoft.com/office/drawing/2014/main" id="{10019352-4101-47C8-B46D-06310E7AD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1387" b="1"/>
          <a:stretch/>
        </p:blipFill>
        <p:spPr bwMode="auto">
          <a:xfrm>
            <a:off x="4183542" y="2235507"/>
            <a:ext cx="4960458" cy="3532641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F5CE54AC-4234-4849-AC6A-DCD66AFFDDA5}"/>
              </a:ext>
            </a:extLst>
          </p:cNvPr>
          <p:cNvSpPr txBox="1">
            <a:spLocks/>
          </p:cNvSpPr>
          <p:nvPr/>
        </p:nvSpPr>
        <p:spPr>
          <a:xfrm>
            <a:off x="476419" y="2949804"/>
            <a:ext cx="3875567" cy="2862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BOLSA DO TJAP</a:t>
            </a:r>
          </a:p>
          <a:p>
            <a:pPr algn="just">
              <a:lnSpc>
                <a:spcPct val="120000"/>
              </a:lnSpc>
            </a:pPr>
            <a:r>
              <a:rPr lang="pt-BR" sz="6400" b="1" dirty="0"/>
              <a:t>O </a:t>
            </a:r>
            <a:r>
              <a:rPr lang="pt-BR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acadêmico </a:t>
            </a:r>
            <a:r>
              <a:rPr lang="pt-BR" sz="6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Celson</a:t>
            </a:r>
            <a:r>
              <a:rPr lang="pt-BR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Inajosa</a:t>
            </a:r>
            <a:r>
              <a:rPr lang="pt-BR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Barreto, que também já foi bolsista no Fórum de Santana e hoje é Oficial de Justiça do TJAP </a:t>
            </a:r>
            <a:r>
              <a:rPr lang="pt-BR" sz="6400" b="1" dirty="0"/>
              <a:t>(concurso de 2009), já possui uma vivência maior nas rotinas da Justiça do (...).</a:t>
            </a:r>
          </a:p>
          <a:p>
            <a:pPr algn="just">
              <a:lnSpc>
                <a:spcPct val="120000"/>
              </a:lnSpc>
            </a:pPr>
            <a:r>
              <a:rPr lang="pt-BR" sz="6400" b="1" dirty="0"/>
              <a:t>Formado em administração, ingressou no Direito com essa vantagem de já experimentar no dia a dia profissional o sistema de Justiça. (...) Inicialmente, no curso de Direito, já sonhava com a magistratura, mas atualmente tem se interessado por outro ramo. “</a:t>
            </a:r>
            <a:r>
              <a:rPr lang="pt-BR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conservo um carinho grande pela magistratura, mas hoje o sonho é um dia ingressar no tabelionato</a:t>
            </a:r>
            <a:r>
              <a:rPr lang="pt-BR" sz="6400" b="1" dirty="0"/>
              <a:t>”, registrou</a:t>
            </a:r>
            <a:r>
              <a:rPr lang="pt-BR" sz="2900" b="1" dirty="0"/>
              <a:t>.</a:t>
            </a:r>
            <a:endParaRPr lang="pt-BR" sz="22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39A516E-7CA0-4A08-B1D7-16A84D83E551}"/>
              </a:ext>
            </a:extLst>
          </p:cNvPr>
          <p:cNvSpPr/>
          <p:nvPr/>
        </p:nvSpPr>
        <p:spPr>
          <a:xfrm>
            <a:off x="4572000" y="5996302"/>
            <a:ext cx="4592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1000" dirty="0"/>
              <a:t>Acesso a matéria no link: </a:t>
            </a:r>
            <a:r>
              <a:rPr lang="pt-BR" sz="1000" dirty="0">
                <a:hlinkClick r:id="rId5"/>
              </a:rPr>
              <a:t>http://www.tjap.jus.br/portal/publicacoes/noticias/8027-projeto-%E2%80%9Cum-dia-na-corte%E2%80%9D-leva-cerca-de-70-acad%C3%AAmicos-de-direito-%C3%A0s-sess%C3%B5es-judicial-e-administrativa-do-tjap.html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69867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460862" y="2770751"/>
            <a:ext cx="6275443" cy="2126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HISTÓRIAS REAIS DE VIDA</a:t>
            </a:r>
          </a:p>
          <a:p>
            <a:pPr algn="ctr" defTabSz="914400">
              <a:spcBef>
                <a:spcPts val="1000"/>
              </a:spcBef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TRANSFORMADAS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080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299840" y="1665505"/>
            <a:ext cx="3864428" cy="20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VALORIZANDO VIDAS: UMA ESCOLHA RESPONSÁVEL</a:t>
            </a:r>
          </a:p>
          <a:p>
            <a:pPr algn="just"/>
            <a:r>
              <a:rPr lang="pt-BR" sz="1400" dirty="0"/>
              <a:t>A </a:t>
            </a:r>
            <a:r>
              <a:rPr lang="pt-BR" sz="1400" b="1" u="sng" dirty="0"/>
              <a:t>finalidade</a:t>
            </a:r>
            <a:r>
              <a:rPr lang="pt-BR" sz="1400" dirty="0"/>
              <a:t> é fazer com que as Varas da Infância e Juventude forneçam orientação e suporte técnico às mulheres que por contingências pessoais (emocionais/foro intimo/econômicas) manifestarem interesse em entregar o filho para adoção.</a:t>
            </a:r>
          </a:p>
          <a:p>
            <a:pPr algn="just"/>
            <a:r>
              <a:rPr lang="pt-BR" sz="1400" b="1" dirty="0"/>
              <a:t>Público Alvo:</a:t>
            </a:r>
            <a:r>
              <a:rPr lang="pt-BR" sz="1400" dirty="0"/>
              <a:t> Mulher que na gravidez ou no decorre do processo da maternidade manifesta a intenção de não ficar com o filho.</a:t>
            </a:r>
          </a:p>
          <a:p>
            <a:pPr algn="just"/>
            <a:r>
              <a:rPr lang="pt-BR" sz="1400" b="1" u="sng" dirty="0"/>
              <a:t>Instrumentos: </a:t>
            </a:r>
          </a:p>
          <a:p>
            <a:pPr marL="342900" indent="-342900" algn="just">
              <a:buAutoNum type="alphaLcParenR"/>
            </a:pPr>
            <a:r>
              <a:rPr lang="pt-BR" sz="1400" dirty="0"/>
              <a:t>Manual de orientação aos Profissionais que atendem mulheres em situação de vulnerabilidade ou que manifestem intenção de entregar o filho para adoção;</a:t>
            </a:r>
          </a:p>
          <a:p>
            <a:pPr marL="342900" indent="-342900" algn="just">
              <a:buAutoNum type="alphaLcParenR"/>
            </a:pPr>
            <a:r>
              <a:rPr lang="pt-BR" sz="1400" dirty="0"/>
              <a:t>Manual de orientação as mulheres que manifestem intenção de entregar o filho para adoção.</a:t>
            </a:r>
            <a:endParaRPr lang="pt-BR" sz="1000" b="1" dirty="0"/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BDAAMCAgMCAgMDAwMEAwMEBQgFBQQEBQoHBwYIDAoMDAsKCwsNDhIQDQ4RDgsLEBYQERMUFRUVDA8XGBYUGBIUFRT/2wBDAQMEBAUEBQkFBQkUDQsNFBQUFBQUFBQUFBQUFBQUFBQUFBQUFBQUFBQUFBQUFBQUFBQUFBQUFBQUFBQUFBQUFBT/wgARCAATABkDASIAAhEBAxEB/8QAGgAAAgIDAAAAAAAAAAAAAAAAAAIFBwEGCP/EABYBAQEBAAAAAAAAAAAAAAAAAAMEBf/aAAwDAQACEAMQAAAB5/uKq5wq1iVVggNtAFxYwR6X/8QAHhAAAQUAAgMAAAAAAAAAAAAABAABAgMFBhQSEyT/2gAIAQEAAQUChXW5PG8TCMzzGppl3LFiCdo2zNjnWCvApeYii6Gm7C8b+jZ9Va//xAAdEQACAQQDAAAAAAAAAAAAAAABAwACBCExETJB/9oACAEDAQE/AQtjek2M8RGzLKigqyPZ/8QAGhEAAgIDAAAAAAAAAAAAAAAAAAECEgMRE//aAAgBAgEBPwHpGD0y7RMzt3P/xAAoEAACAQIDBgcAAAAAAAAAAAABAgMABBESIRMiMTNBUQUQI3GSk9H/2gAIAQEABj8CC4+n3xoSXXihs7gkjJmX8ptlIW3yq6akdDXCo0LIkeYYySHRR3q7WW6YyRZguxG63ZvanFww2pOZJXcjhxxrky/I+Uo6MutW6SgSoMd1xmFcqL6xX//EACEQAQACAQQBBQAAAAAAAAAAAAEAESExQVHB8BBhcbHx/9oACAEBAAE/IXFRbO0uV5eQ5zb8lJSaJF9vo1YsZpcyr4iR0sx7o7iVfBElKU5WYOJ5Z1GFYF3UGtdJSg9h6PhxPCep/9oADAMBAAIAAwAAABBmgP8A/8QAHREBAAICAgMAAAAAAAAAAAAAAQARMVEhQXGB8P/aAAgBAwEBPxAuzgX0ZeYUCF94jSrTFSK26NE//8QAGhEBAQACAwAAAAAAAAAAAAAAAQARIUFRwf/aAAgBAgEBPxAyD1DkFI6I+I8Ht//EAB0QAQEBAQEAAgMAAAAAAAAAAAERIQAxEGFRkbH/2gAIAQEAAT8QUsCp4sfFmpA/vN+ixQFAIKD67XNo0upNNwxCbsc77n65S6glEAigVQ38dsJPABwlHOBY47ya6CqPCYdQij7+FBMdJHiOTMCMIXjOMV2JJqNcTHfT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blob:https%3A//web.whatsapp.com/8ce8cc36-d2d3-4366-ae78-feff39d8a8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 descr="Z:\COORDENADORIA DA INFÂNCIA E JUVENTUDE\ANO 2019\PACTO PRIMEIRA INFÂNCIA\VALORIZANDO VIDAS - MANUAL DOS TECNIC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64" y="1672770"/>
            <a:ext cx="2174422" cy="2899229"/>
          </a:xfrm>
          <a:prstGeom prst="rect">
            <a:avLst/>
          </a:prstGeom>
          <a:noFill/>
        </p:spPr>
      </p:pic>
      <p:pic>
        <p:nvPicPr>
          <p:cNvPr id="1027" name="Picture 3" descr="Z:\COORDENADORIA DA INFÂNCIA E JUVENTUDE\ANO 2019\PACTO PRIMEIRA INFÂNCIA\VALORIZANDO VIDAS - MANUAL AS MULHE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6015" y="3494315"/>
            <a:ext cx="2269670" cy="302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880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rot="21417926">
            <a:off x="-1502157" y="954089"/>
            <a:ext cx="10945216" cy="66967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6327" y="-1587976"/>
            <a:ext cx="7031345" cy="109203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78" y="-6643758"/>
            <a:ext cx="5565188" cy="118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4702871" y="5186029"/>
            <a:ext cx="4586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CONTATO – CEIJ/TJAP</a:t>
            </a:r>
          </a:p>
          <a:p>
            <a:r>
              <a:rPr lang="pt-BR" sz="1600" dirty="0">
                <a:solidFill>
                  <a:schemeClr val="bg1"/>
                </a:solidFill>
                <a:latin typeface="+mj-lt"/>
              </a:rPr>
              <a:t>Rua General Rondon, n. 1295 – Centro – Macapá/AP. Telefones: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(96) 3312-3300</a:t>
            </a:r>
          </a:p>
          <a:p>
            <a:r>
              <a:rPr lang="pt-BR" sz="1600" dirty="0">
                <a:solidFill>
                  <a:schemeClr val="bg1"/>
                </a:solidFill>
                <a:latin typeface="+mj-lt"/>
              </a:rPr>
              <a:t>– Ramais: 3725/3739.</a:t>
            </a:r>
          </a:p>
          <a:p>
            <a:r>
              <a:rPr lang="pt-BR" sz="1600" dirty="0" err="1">
                <a:solidFill>
                  <a:schemeClr val="bg1"/>
                </a:solidFill>
                <a:latin typeface="+mj-lt"/>
              </a:rPr>
              <a:t>E-mail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: 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coordenadoria.infancia@tjap.jus.br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0982" y="-142902"/>
            <a:ext cx="4983018" cy="531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2009756" y="3000372"/>
            <a:ext cx="3205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OBRIGADO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5152576"/>
            <a:ext cx="47504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Coordenadoria Estadual da Infância e Juventude </a:t>
            </a:r>
          </a:p>
          <a:p>
            <a:r>
              <a:rPr lang="pt-BR" sz="1600" dirty="0">
                <a:solidFill>
                  <a:schemeClr val="bg1"/>
                </a:solidFill>
                <a:latin typeface="+mj-lt"/>
              </a:rPr>
              <a:t>Desembargador 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Gilberto Pinheiro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(Coordenador)</a:t>
            </a:r>
          </a:p>
          <a:p>
            <a:r>
              <a:rPr lang="pt-BR" sz="1600" b="1" u="sng" dirty="0">
                <a:solidFill>
                  <a:schemeClr val="bg1"/>
                </a:solidFill>
                <a:latin typeface="+mj-lt"/>
              </a:rPr>
              <a:t>Equipe Técnica/Administrativa</a:t>
            </a:r>
          </a:p>
          <a:p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Ladilson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Costa Moita 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(Auxiliar Judiciário)</a:t>
            </a:r>
          </a:p>
          <a:p>
            <a:r>
              <a:rPr lang="pt-BR" sz="1400" dirty="0">
                <a:solidFill>
                  <a:schemeClr val="bg1"/>
                </a:solidFill>
                <a:latin typeface="+mj-lt"/>
              </a:rPr>
              <a:t>Elcio José de Souza Ferreira (Técnico Judiciário)</a:t>
            </a:r>
          </a:p>
          <a:p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28798" y="4404732"/>
            <a:ext cx="1706137" cy="76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ladilsonmoita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ultado de imagem para inst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035" y="4404731"/>
            <a:ext cx="1204144" cy="776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144593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68829" y="1947406"/>
            <a:ext cx="7543799" cy="431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sz="1600" dirty="0"/>
              <a:t>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Coordenadoria Estadual da Infância e Juventude - CEIJ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1600" dirty="0"/>
              <a:t>órgão permanente de Assessoria da Presidência do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de Justiça do Amapá</a:t>
            </a:r>
            <a:r>
              <a:rPr lang="pt-BR" sz="1600" dirty="0"/>
              <a:t> - TJAP, foi criada pela Resolução n.º 523/2010-TJAP, depois incluída na Lei Complementar n.º 77/2012 que alterou a Lei de Organização Judiciária e finalmente instituída como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 do TJAP pela alteração da Lei Complementar n.º 93/2015</a:t>
            </a:r>
            <a:r>
              <a:rPr lang="pt-BR" sz="1600" dirty="0"/>
              <a:t>, em atenção ao disposto na Resolução n. 94/2009 do Conselho Nacional de Justiça (CNJ).</a:t>
            </a:r>
          </a:p>
          <a:p>
            <a:r>
              <a:rPr lang="pt-BR" sz="1600" dirty="0"/>
              <a:t>Apresenta dentre as suas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</a:t>
            </a:r>
            <a:r>
              <a:rPr lang="pt-BR" sz="1600" dirty="0"/>
              <a:t>:</a:t>
            </a:r>
          </a:p>
          <a:p>
            <a:pPr algn="just"/>
            <a:r>
              <a:rPr lang="pt-BR" sz="1600" dirty="0"/>
              <a:t>- elaborar sugestões para o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aprimoramento da estrutura do judiciário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/>
              <a:t>na área da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infância e da juventude</a:t>
            </a:r>
            <a:r>
              <a:rPr lang="pt-BR" sz="1600" dirty="0"/>
              <a:t>;</a:t>
            </a:r>
          </a:p>
          <a:p>
            <a:pPr algn="just"/>
            <a:r>
              <a:rPr lang="pt-BR" sz="1600" dirty="0"/>
              <a:t>- dar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suporte aos magistrados, servidores e equipes multiprofissionais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/>
              <a:t>visando à melhoria da prestação jurisdicional;</a:t>
            </a:r>
          </a:p>
          <a:p>
            <a:pPr algn="just"/>
            <a:r>
              <a:rPr lang="pt-BR" sz="1600" dirty="0"/>
              <a:t>- promover 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articulação interna e externa da Justiça da Infância e Juventude </a:t>
            </a:r>
            <a:r>
              <a:rPr lang="pt-BR" sz="1600" dirty="0"/>
              <a:t>com outros órgãos governamentais e não-governamentais;</a:t>
            </a:r>
          </a:p>
          <a:p>
            <a:pPr algn="just"/>
            <a:r>
              <a:rPr lang="pt-BR" sz="1600" dirty="0"/>
              <a:t>- colaborar para 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inicial, continuada e especializada de magistrados e servidores</a:t>
            </a:r>
            <a:r>
              <a:rPr lang="pt-BR" sz="1600" dirty="0"/>
              <a:t> na área da infância e da juventude;</a:t>
            </a:r>
          </a:p>
          <a:p>
            <a:pPr algn="just">
              <a:buFontTx/>
              <a:buChar char="-"/>
            </a:pPr>
            <a:r>
              <a:rPr lang="pt-BR" sz="1600" dirty="0"/>
              <a:t> exercer atribuições de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estadual dos Cadastros Nacionais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/>
              <a:t>da Infância e Juventude.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7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rot="21417926">
            <a:off x="-1502157" y="954089"/>
            <a:ext cx="10945216" cy="66967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6327" y="-1587976"/>
            <a:ext cx="7031345" cy="109203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78" y="-6643758"/>
            <a:ext cx="5565188" cy="118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4702871" y="5186029"/>
            <a:ext cx="4586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CONTATO – CEIJ/TJAP</a:t>
            </a:r>
          </a:p>
          <a:p>
            <a:r>
              <a:rPr lang="pt-BR" sz="1600" dirty="0">
                <a:solidFill>
                  <a:schemeClr val="bg1"/>
                </a:solidFill>
                <a:latin typeface="+mj-lt"/>
              </a:rPr>
              <a:t>Rua General Rondon, n. 1295 – Centro – Macapá/AP. Telefones: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(96) 3312-3300</a:t>
            </a:r>
          </a:p>
          <a:p>
            <a:r>
              <a:rPr lang="pt-BR" sz="1600" dirty="0">
                <a:solidFill>
                  <a:schemeClr val="bg1"/>
                </a:solidFill>
                <a:latin typeface="+mj-lt"/>
              </a:rPr>
              <a:t>– Ramais: 3725/3739.</a:t>
            </a:r>
          </a:p>
          <a:p>
            <a:r>
              <a:rPr lang="pt-BR" sz="1600" dirty="0" err="1">
                <a:solidFill>
                  <a:schemeClr val="bg1"/>
                </a:solidFill>
                <a:latin typeface="+mj-lt"/>
              </a:rPr>
              <a:t>E-mail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: 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coordenadoria.infancia@tjap.jus.br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0982" y="-142902"/>
            <a:ext cx="4983018" cy="531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2009756" y="3000372"/>
            <a:ext cx="3205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OBRIGADO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5152576"/>
            <a:ext cx="47504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Coordenadoria Estadual da Infância e Juventude </a:t>
            </a:r>
          </a:p>
          <a:p>
            <a:r>
              <a:rPr lang="pt-BR" sz="1600" dirty="0">
                <a:solidFill>
                  <a:schemeClr val="bg1"/>
                </a:solidFill>
                <a:latin typeface="+mj-lt"/>
              </a:rPr>
              <a:t>Desembargador 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Gilberto Pinheiro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(Coordenador)</a:t>
            </a:r>
          </a:p>
          <a:p>
            <a:r>
              <a:rPr lang="pt-BR" sz="1600" b="1" u="sng" dirty="0">
                <a:solidFill>
                  <a:schemeClr val="bg1"/>
                </a:solidFill>
                <a:latin typeface="+mj-lt"/>
              </a:rPr>
              <a:t>Equipe Técnica/Administrativa</a:t>
            </a:r>
          </a:p>
          <a:p>
            <a:r>
              <a:rPr lang="pt-BR" sz="1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Ladilson</a:t>
            </a:r>
            <a:r>
              <a:rPr lang="pt-BR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Costa Moita 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(Auxiliar Judiciário)</a:t>
            </a:r>
          </a:p>
          <a:p>
            <a:r>
              <a:rPr lang="pt-BR" sz="1400" dirty="0">
                <a:solidFill>
                  <a:schemeClr val="bg1"/>
                </a:solidFill>
                <a:latin typeface="+mj-lt"/>
              </a:rPr>
              <a:t>Elcio José de Souza Ferreira (Técnico Judiciário)</a:t>
            </a:r>
          </a:p>
          <a:p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 descr="Resultado de imagem para inst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035" y="4404731"/>
            <a:ext cx="1204144" cy="77686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828798" y="4404732"/>
            <a:ext cx="1706137" cy="76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ladilsonmoita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Resultado de imagem para whatsapp">
            <a:extLst>
              <a:ext uri="{FF2B5EF4-FFF2-40B4-BE49-F238E27FC236}">
                <a16:creationId xmlns:a16="http://schemas.microsoft.com/office/drawing/2014/main" id="{9033CFFC-F14C-4A42-AEB8-AA69D3C3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47" y="4400163"/>
            <a:ext cx="1624652" cy="7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F2F1292-731C-41E0-B3A3-E4E8E12B8FE3}"/>
              </a:ext>
            </a:extLst>
          </p:cNvPr>
          <p:cNvSpPr/>
          <p:nvPr/>
        </p:nvSpPr>
        <p:spPr>
          <a:xfrm>
            <a:off x="4634591" y="4412165"/>
            <a:ext cx="2105711" cy="76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(96) 98116-1076</a:t>
            </a:r>
          </a:p>
        </p:txBody>
      </p:sp>
    </p:spTree>
    <p:extLst>
      <p:ext uri="{BB962C8B-B14F-4D97-AF65-F5344CB8AC3E}">
        <p14:creationId xmlns:p14="http://schemas.microsoft.com/office/powerpoint/2010/main" val="250914459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68829" y="1751458"/>
            <a:ext cx="7543799" cy="4311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 DE APOIO AOS JUIZADOS DA INFÂNCIA E JUVENTUDE – FAJIJ</a:t>
            </a:r>
          </a:p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</a:t>
            </a:r>
          </a:p>
          <a:p>
            <a:pPr algn="just"/>
            <a:r>
              <a:rPr lang="pt-BR" sz="1600" dirty="0"/>
              <a:t>Projeto de Lei n.º 004/1993 – TJAP</a:t>
            </a:r>
          </a:p>
          <a:p>
            <a:pPr algn="just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Estadual n.º 176/1994 – Criou o Fundo de Apoio aos Juizados da Infância e Juventude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1600" dirty="0"/>
              <a:t>(07/10/1994);</a:t>
            </a:r>
          </a:p>
          <a:p>
            <a:pPr algn="just">
              <a:buFontTx/>
              <a:buChar char="-"/>
            </a:pPr>
            <a:endParaRPr lang="pt-BR" sz="1600" dirty="0"/>
          </a:p>
          <a:p>
            <a:pPr algn="just">
              <a:buFontTx/>
              <a:buChar char="-"/>
            </a:pPr>
            <a:r>
              <a:rPr lang="pt-BR" sz="1600" dirty="0"/>
              <a:t>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r>
              <a:rPr lang="pt-BR" sz="1600" dirty="0"/>
              <a:t> do montante arrecadado das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custas judiciais;</a:t>
            </a:r>
          </a:p>
          <a:p>
            <a:pPr algn="just">
              <a:buFontTx/>
              <a:buChar char="-"/>
            </a:pPr>
            <a:r>
              <a:rPr lang="pt-BR" sz="1600" dirty="0"/>
              <a:t> rendimentos das aplicações financeiras de seus recursos;</a:t>
            </a:r>
          </a:p>
          <a:p>
            <a:pPr algn="just">
              <a:buFontTx/>
              <a:buChar char="-"/>
            </a:pPr>
            <a:r>
              <a:rPr lang="pt-BR" sz="1600" dirty="0"/>
              <a:t>  recursos de origem interna ou externa de entidades públicas ou privadas, mediante convênios ou doações em favor do FAJIJ.</a:t>
            </a:r>
          </a:p>
          <a:p>
            <a:pPr algn="just">
              <a:buFontTx/>
              <a:buChar char="-"/>
            </a:pPr>
            <a:endParaRPr lang="pt-BR" sz="1600" dirty="0"/>
          </a:p>
          <a:p>
            <a:pPr algn="just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Estadual n.º 588/2000 – Extingue o FAJIJ</a:t>
            </a:r>
            <a:endParaRPr lang="pt-BR" sz="1600" dirty="0"/>
          </a:p>
          <a:p>
            <a:pPr algn="just"/>
            <a:r>
              <a:rPr lang="pt-BR" sz="1600" dirty="0"/>
              <a:t> </a:t>
            </a:r>
          </a:p>
          <a:p>
            <a:pPr algn="just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Estadual n.º 953/2005 – Dispõe sobre a Taxa Judiciária do Estado do Amapá</a:t>
            </a:r>
          </a:p>
          <a:p>
            <a:pPr algn="just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Recria o FAJIJ</a:t>
            </a:r>
          </a:p>
          <a:p>
            <a:pPr algn="just">
              <a:buFontTx/>
              <a:buChar char="-"/>
            </a:pP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r>
              <a:rPr lang="pt-BR" sz="1600" dirty="0"/>
              <a:t> do montante arrecadado com 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judiciária</a:t>
            </a:r>
          </a:p>
          <a:p>
            <a:pPr algn="just">
              <a:buFontTx/>
              <a:buChar char="-"/>
            </a:pPr>
            <a:r>
              <a:rPr lang="pt-BR" sz="1600" dirty="0"/>
              <a:t>Remete a necessidade de regulamentação pelo TJAP, ocorrida pela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n.º 417/2006 - TJAP </a:t>
            </a:r>
            <a:r>
              <a:rPr lang="pt-BR" sz="1600" dirty="0"/>
              <a:t>(alterada pela Resolução n.º 957/2015).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8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68829" y="1751458"/>
            <a:ext cx="7543799" cy="4311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 DE APOIO AOS JUIZADOS DA INFÂNCIA E JUVENTUDE – FAJIJ</a:t>
            </a:r>
          </a:p>
          <a:p>
            <a:pPr algn="just"/>
            <a:r>
              <a:rPr lang="pt-BR" sz="1600" dirty="0"/>
              <a:t> </a:t>
            </a:r>
          </a:p>
          <a:p>
            <a:pPr algn="just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ATUAL</a:t>
            </a:r>
          </a:p>
          <a:p>
            <a:pPr algn="just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Lei Estadual n.º 2.386/2018 – Dispõe sobre a Taxa Judiciária do Estado do Amapá</a:t>
            </a:r>
          </a:p>
          <a:p>
            <a:pPr algn="just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Reduziu o percentual do FAJIJ, mas ampliou a margem de incidência </a:t>
            </a:r>
          </a:p>
          <a:p>
            <a:pPr algn="just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4,18%</a:t>
            </a:r>
            <a:r>
              <a:rPr lang="pt-BR" sz="1600" dirty="0"/>
              <a:t> do montante arrecadado com 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judiciária</a:t>
            </a:r>
          </a:p>
          <a:p>
            <a:pPr algn="just">
              <a:buFontTx/>
              <a:buChar char="-"/>
            </a:pPr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t-BR" sz="1600" dirty="0"/>
              <a:t>Comissão do FAJIJ iniciou o processo de reformulação da regulamentação do fundo (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n.º 417/2006 – TJAP)</a:t>
            </a:r>
            <a:r>
              <a:rPr lang="pt-BR" sz="1600" dirty="0"/>
              <a:t> para apresentar ao Pleno do Tribunal de Justiça uma nova proposta pelo Presidente do FAJIJ e Coordenador Estadual da Infância e Juventude.</a:t>
            </a:r>
          </a:p>
          <a:p>
            <a:pPr algn="just">
              <a:buFontTx/>
              <a:buChar char="-"/>
            </a:pPr>
            <a:endParaRPr lang="pt-BR" sz="1600" dirty="0"/>
          </a:p>
          <a:p>
            <a:pPr algn="just">
              <a:buFontTx/>
              <a:buChar char="-"/>
            </a:pPr>
            <a:r>
              <a:rPr lang="pt-BR" sz="1600" dirty="0"/>
              <a:t>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Previsão de arrecadação  (orçamentária) em 2019 </a:t>
            </a:r>
            <a:r>
              <a:rPr lang="pt-BR" sz="1600" dirty="0"/>
              <a:t>–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R$ 1.312.707,00</a:t>
            </a:r>
          </a:p>
          <a:p>
            <a:pPr algn="just">
              <a:buFontTx/>
              <a:buChar char="-"/>
            </a:pPr>
            <a:endParaRPr lang="pt-BR" sz="1600" dirty="0"/>
          </a:p>
          <a:p>
            <a:pPr algn="just">
              <a:buFontTx/>
              <a:buChar char="-"/>
            </a:pPr>
            <a:r>
              <a:rPr lang="pt-BR" sz="1600" dirty="0"/>
              <a:t> Saldo em 17/09/2019 –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R$ 6.235.615,00</a:t>
            </a:r>
            <a:r>
              <a:rPr lang="pt-BR" sz="1600" dirty="0"/>
              <a:t> (seis milhões, duzentos e trinta e cinco mil e seiscentos e quinze reais)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8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68829" y="1751458"/>
            <a:ext cx="7543799" cy="4311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 G E S T Ã O</a:t>
            </a:r>
          </a:p>
          <a:p>
            <a:pPr algn="ctr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REPLICAR O MODELO DO FAJIJ COMO UMA BOA PRÁTICA PELO JUDICIÁRIO BRASILEIRO</a:t>
            </a:r>
          </a:p>
          <a:p>
            <a:pPr algn="just"/>
            <a:r>
              <a:rPr lang="pt-BR" sz="1600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TRIBUNAIS DE JUSTIÇA ESTADUAIS (Comissão de Administração e Fiscalização – </a:t>
            </a:r>
            <a:r>
              <a:rPr lang="pt-BR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CEIJs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TRIBUNAIS SUPERIORES (STJ, STF, </a:t>
            </a:r>
            <a:r>
              <a:rPr lang="pt-BR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COMISSÃO DE ADMINISTRAÇÃO E FISCALIZAÇÃO – CONSELHO NACIONAL DE JUSTIÇA – CNJ</a:t>
            </a:r>
          </a:p>
          <a:p>
            <a:pPr algn="just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2,00%</a:t>
            </a:r>
            <a:r>
              <a:rPr lang="pt-BR" sz="1600" dirty="0"/>
              <a:t> do montante arrecadado com a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judiciária (ou custas judiciais)</a:t>
            </a:r>
          </a:p>
          <a:p>
            <a:pPr algn="just">
              <a:buFontTx/>
              <a:buChar char="-"/>
            </a:pPr>
            <a:endParaRPr lang="pt-BR" b="1" dirty="0"/>
          </a:p>
          <a:p>
            <a:pPr algn="just">
              <a:buFontTx/>
              <a:buChar char="-"/>
            </a:pPr>
            <a:r>
              <a:rPr lang="pt-BR" sz="1600" b="1" dirty="0"/>
              <a:t>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Recolhimento de Custas no STF</a:t>
            </a:r>
          </a:p>
          <a:p>
            <a:pPr algn="just" fontAlgn="t"/>
            <a:r>
              <a:rPr lang="pt-BR" sz="1600" dirty="0"/>
              <a:t>Nos termos do art. 98, § 2º da Constituição Federal, com a redação conferida pela Emenda Constitucional nº 45, de 2004, “As </a:t>
            </a:r>
            <a:r>
              <a:rPr lang="pt-BR" sz="1600" b="1" dirty="0"/>
              <a:t>custas</a:t>
            </a:r>
            <a:r>
              <a:rPr lang="pt-BR" sz="1600" dirty="0"/>
              <a:t> e </a:t>
            </a:r>
            <a:r>
              <a:rPr lang="pt-BR" sz="1600" b="1" dirty="0"/>
              <a:t>emolumentos</a:t>
            </a:r>
            <a:r>
              <a:rPr lang="pt-BR" sz="1600" dirty="0"/>
              <a:t>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serão destinados exclusivamente ao custeio dos serviços afetos às atividades específicas da Justiça</a:t>
            </a:r>
            <a:r>
              <a:rPr lang="pt-BR" sz="1600" dirty="0"/>
              <a:t>.”</a:t>
            </a:r>
          </a:p>
          <a:p>
            <a:pPr algn="just">
              <a:buFontTx/>
              <a:buChar char="-"/>
            </a:pPr>
            <a:endParaRPr lang="pt-BR" sz="1600" dirty="0"/>
          </a:p>
          <a:p>
            <a:pPr algn="just">
              <a:buFontTx/>
              <a:buChar char="-"/>
            </a:pPr>
            <a:r>
              <a:rPr lang="pt-BR" sz="1600" dirty="0"/>
              <a:t>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Nº 631 DE 28 DE FEVEREIRO DE 2019 </a:t>
            </a:r>
            <a:r>
              <a:rPr lang="pt-BR" sz="1600" dirty="0"/>
              <a:t>- Dispõe sobre as Tabelas de Custas e a Tabela de Porte de Remessa e Retorno dos Autos e dá outras providências. 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8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70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40229" y="1751457"/>
            <a:ext cx="7772400" cy="4479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 G E S T Ã O</a:t>
            </a:r>
          </a:p>
          <a:p>
            <a:pPr algn="ctr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REPLICAR O MODELO DO FAJIJ COMO UMA BOA PRÁTICA PELO JUDICIÁRIO BRASILEIRO</a:t>
            </a:r>
          </a:p>
          <a:p>
            <a:pPr algn="just"/>
            <a:r>
              <a:rPr lang="pt-BR" sz="1600" dirty="0"/>
              <a:t> </a:t>
            </a:r>
          </a:p>
          <a:p>
            <a:pPr algn="just" fontAlgn="t">
              <a:lnSpc>
                <a:spcPct val="120000"/>
              </a:lnSpc>
            </a:pPr>
            <a:r>
              <a:rPr lang="pt-BR" dirty="0"/>
              <a:t>As custas, a taxa judiciária e os emolumentos constituem espécie tributária, são taxas, segundo a jurisprudência iterativa do STF. (...)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Impossibilidade da destinação do produto da arrecadação, ou de parte deste, a instituições privadas, entidades de classe e Caixa de Assistência dos Advogados. Permiti-lo importaria ofensa ao princípio da igualdade. Precedentes do STF.</a:t>
            </a:r>
          </a:p>
          <a:p>
            <a:pPr algn="just" fontAlgn="t">
              <a:lnSpc>
                <a:spcPct val="120000"/>
              </a:lnSpc>
            </a:pPr>
            <a:r>
              <a:rPr lang="pt-BR" dirty="0"/>
              <a:t>[</a:t>
            </a:r>
            <a:r>
              <a:rPr lang="pt-BR" b="1" dirty="0">
                <a:hlinkClick r:id="rId2"/>
              </a:rPr>
              <a:t>ADI 1.145</a:t>
            </a:r>
            <a:r>
              <a:rPr lang="pt-BR" dirty="0"/>
              <a:t>, rel. min. Carlos Velloso, j. 3-10-2002, P, </a:t>
            </a:r>
            <a:r>
              <a:rPr lang="pt-BR" i="1" dirty="0"/>
              <a:t>DJ </a:t>
            </a:r>
            <a:r>
              <a:rPr lang="pt-BR" dirty="0"/>
              <a:t>de 8-11-2002.]</a:t>
            </a:r>
          </a:p>
          <a:p>
            <a:pPr algn="just" fontAlgn="t">
              <a:lnSpc>
                <a:spcPct val="120000"/>
              </a:lnSpc>
            </a:pPr>
            <a:r>
              <a:rPr lang="pt-BR" b="1" dirty="0"/>
              <a:t>Vide</a:t>
            </a:r>
            <a:r>
              <a:rPr lang="pt-BR" dirty="0"/>
              <a:t> </a:t>
            </a:r>
            <a:r>
              <a:rPr lang="pt-BR" b="1" dirty="0">
                <a:hlinkClick r:id="rId3"/>
              </a:rPr>
              <a:t>MS 28.141</a:t>
            </a:r>
            <a:r>
              <a:rPr lang="pt-BR" dirty="0"/>
              <a:t>, rel. min. Ricardo Lewandowski, j. 10-2-2011, P, </a:t>
            </a:r>
            <a:r>
              <a:rPr lang="pt-BR" i="1" dirty="0"/>
              <a:t>DJE </a:t>
            </a:r>
            <a:r>
              <a:rPr lang="pt-BR" dirty="0"/>
              <a:t>de 1º-7-2011</a:t>
            </a:r>
          </a:p>
          <a:p>
            <a:pPr algn="just">
              <a:lnSpc>
                <a:spcPct val="120000"/>
              </a:lnSpc>
            </a:pPr>
            <a:r>
              <a:rPr lang="pt-BR" b="1" dirty="0"/>
              <a:t>Vide</a:t>
            </a:r>
            <a:r>
              <a:rPr lang="pt-BR" dirty="0"/>
              <a:t> </a:t>
            </a:r>
            <a:r>
              <a:rPr lang="pt-BR" b="1" dirty="0">
                <a:hlinkClick r:id="rId4"/>
              </a:rPr>
              <a:t>RE 233.843</a:t>
            </a:r>
            <a:r>
              <a:rPr lang="pt-BR" dirty="0"/>
              <a:t>, rel. min. Joaquim Barbosa, j. 1º-12-2009, 2ª T, </a:t>
            </a:r>
            <a:r>
              <a:rPr lang="pt-BR" i="1" dirty="0"/>
              <a:t>DJE </a:t>
            </a:r>
            <a:r>
              <a:rPr lang="pt-BR" dirty="0"/>
              <a:t>de 18-12-2009</a:t>
            </a:r>
          </a:p>
          <a:p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 jurídica: Execução Direta pelo Poder Judiciário</a:t>
            </a:r>
          </a:p>
          <a:p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 – Receitas de taxas em 2018: R$ 8.347.500,22 x 2% = R$ 166.950,00 </a:t>
            </a:r>
          </a:p>
          <a:p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 – Receitas de taxas em 2018: R$ 24.911.820,39 x 2% = R$ 498.326,40 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8" name="Picture 2" descr="Resultado de imagem para FAJIJ AMAP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320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5800" y="1751457"/>
            <a:ext cx="7926571" cy="4659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 G E S T Ã O</a:t>
            </a:r>
          </a:p>
          <a:p>
            <a:pPr algn="ctr"/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REPLICAR O MODELO DO FAJIJ COMO UMA BOA PRÁTICA PELO JUDICIÁRIO BRASILEIRO</a:t>
            </a:r>
          </a:p>
          <a:p>
            <a:pPr algn="just"/>
            <a:r>
              <a:rPr lang="pt-BR" sz="1600" dirty="0"/>
              <a:t> </a:t>
            </a:r>
          </a:p>
          <a:p>
            <a:pPr algn="just"/>
            <a:r>
              <a:rPr lang="pt-BR" sz="1600" dirty="0"/>
              <a:t>E se fosse 10% do montante das taxas arrecadadas:</a:t>
            </a:r>
          </a:p>
          <a:p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 – Receitas de taxas em 2018: R$ 8.347.500,22 x 10% = R$ 834.750,00 </a:t>
            </a:r>
          </a:p>
          <a:p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 – Receitas de taxas em 2018: R$ 24.911.820,39 x 10% = R$ 2.491.182,03</a:t>
            </a:r>
          </a:p>
          <a:p>
            <a:endParaRPr lang="pt-B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– R$ 3.325.932,03 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pic>
        <p:nvPicPr>
          <p:cNvPr id="8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27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13503"/>
            <a:ext cx="7772400" cy="423408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FINANCIAMENTO DE PROJETOS DA PRIMEIRA INFÂNCIA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8" y="1337807"/>
            <a:ext cx="6858000" cy="349479"/>
          </a:xfrm>
        </p:spPr>
        <p:txBody>
          <a:bodyPr>
            <a:norm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Uma possibilidade real. A experiência do Amapá.</a:t>
            </a:r>
          </a:p>
        </p:txBody>
      </p:sp>
      <p:pic>
        <p:nvPicPr>
          <p:cNvPr id="5" name="Picture 2" descr="Z:\COORDENADORIA DA INFÂNCIA E JUVENTUDE\ANO 2016\logomarca\CEIJ-LOG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29" y="0"/>
            <a:ext cx="936171" cy="936171"/>
          </a:xfrm>
          <a:prstGeom prst="rect">
            <a:avLst/>
          </a:prstGeom>
          <a:noFill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795746" y="1761208"/>
            <a:ext cx="7772400" cy="464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b="1" u="sng" dirty="0">
                <a:solidFill>
                  <a:srgbClr val="0070C0"/>
                </a:solidFill>
              </a:rPr>
              <a:t>REGULAMENTAÇÃO DO FAJIJ – RESOLUÇÃO N.º 417/2006-TJAP (alterações posteriores)</a:t>
            </a: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/>
              <a:t>Art. 1º. Fica regulamentado o Fundo de Apoio aos Juizados da Infância e da Juventude do Estado do Amapá – FAJIJ, que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objetiva prover de recursos financeiros os projetos e programas dos Juizados da Infância e da Juventude das Comarcas do Estado do Amapá</a:t>
            </a:r>
            <a:r>
              <a:rPr lang="pt-BR" sz="1600" b="1" dirty="0"/>
              <a:t>, especialmente: </a:t>
            </a:r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/>
              <a:t>I –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de Proteção Especial às crianças e aos adolescentes expostos à situação de risco pessoal e social, cujas necessidades de atenção extrapolam o âmbito de atuação das políticas sociais básicas e assistenciais</a:t>
            </a:r>
            <a:r>
              <a:rPr lang="pt-BR" sz="1600" b="1" dirty="0"/>
              <a:t>; </a:t>
            </a:r>
          </a:p>
          <a:p>
            <a:pPr lvl="0" algn="just" defTabSz="914400">
              <a:spcBef>
                <a:spcPts val="1000"/>
              </a:spcBef>
            </a:pPr>
            <a:endParaRPr lang="pt-BR" sz="1600" b="1" dirty="0"/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/>
              <a:t>II –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</a:t>
            </a:r>
            <a:r>
              <a:rPr lang="pt-BR" sz="1600" b="1" dirty="0"/>
              <a:t> de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</a:t>
            </a:r>
            <a:r>
              <a:rPr lang="pt-BR" sz="1600" b="1" dirty="0"/>
              <a:t>, de estudo e de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capacitação de recursos humanos necessários à elaboração, implantação e implementação dos programas de ação de defesa dos direitos da criança e do adolescente</a:t>
            </a:r>
            <a:r>
              <a:rPr lang="pt-BR" sz="1600" b="1" dirty="0"/>
              <a:t>; </a:t>
            </a:r>
          </a:p>
          <a:p>
            <a:pPr lvl="0" algn="just" defTabSz="914400">
              <a:spcBef>
                <a:spcPts val="1000"/>
              </a:spcBef>
            </a:pPr>
            <a:endParaRPr lang="pt-BR" sz="1600" b="1" dirty="0"/>
          </a:p>
          <a:p>
            <a:pPr lvl="0" algn="just" defTabSz="914400">
              <a:spcBef>
                <a:spcPts val="1000"/>
              </a:spcBef>
            </a:pPr>
            <a:r>
              <a:rPr lang="pt-BR" sz="1600" b="1" dirty="0"/>
              <a:t>III –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de comunicação e divulgação de ações de defesa dos direitos da criança e do adolescente</a:t>
            </a:r>
            <a:r>
              <a:rPr lang="pt-BR" sz="1600" b="1" dirty="0"/>
              <a:t>; </a:t>
            </a:r>
          </a:p>
        </p:txBody>
      </p:sp>
      <p:pic>
        <p:nvPicPr>
          <p:cNvPr id="11" name="Picture 2" descr="Resultado de imagem para FAJIJ AMAP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943" cy="9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2726</Words>
  <Application>Microsoft Office PowerPoint</Application>
  <PresentationFormat>Apresentação na tela (4:3)</PresentationFormat>
  <Paragraphs>263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Baskerville Old Face</vt:lpstr>
      <vt:lpstr>Calibri</vt:lpstr>
      <vt:lpstr>Calibri Light</vt:lpstr>
      <vt:lpstr>Tema do Office</vt:lpstr>
      <vt:lpstr>Apresentação do PowerPoint</vt:lpstr>
      <vt:lpstr>Apresentação do PowerPoint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FINANCIAMENTO DE PROJETOS DA PRIMEIRA INFÂNCIA</vt:lpstr>
      <vt:lpstr>Apresentação do PowerPoint</vt:lpstr>
      <vt:lpstr>Apresentação do PowerPoint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Fabiano Rodrigues Gomes</dc:creator>
  <cp:lastModifiedBy>Alessandra Cristina de Jesus Teixeira</cp:lastModifiedBy>
  <cp:revision>48</cp:revision>
  <dcterms:created xsi:type="dcterms:W3CDTF">2019-07-12T21:02:42Z</dcterms:created>
  <dcterms:modified xsi:type="dcterms:W3CDTF">2019-10-03T21:50:11Z</dcterms:modified>
</cp:coreProperties>
</file>