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58" r:id="rId2"/>
    <p:sldId id="459" r:id="rId3"/>
    <p:sldId id="487" r:id="rId4"/>
    <p:sldId id="485" r:id="rId5"/>
    <p:sldId id="488" r:id="rId6"/>
    <p:sldId id="489" r:id="rId7"/>
    <p:sldId id="486" r:id="rId8"/>
    <p:sldId id="478" r:id="rId9"/>
  </p:sldIdLst>
  <p:sldSz cx="9906000" cy="6858000" type="A4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9" autoAdjust="0"/>
    <p:restoredTop sz="95833" autoAdjust="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215A8-ABE0-4D6B-A8C6-4B5EF1F8E9A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5CDE17-7C49-4B7C-BE8D-5C4DF6F0CD02}">
      <dgm:prSet phldrT="[Texto]"/>
      <dgm:spPr/>
      <dgm:t>
        <a:bodyPr/>
        <a:lstStyle/>
        <a:p>
          <a:pPr>
            <a:buNone/>
          </a:pPr>
          <a:r>
            <a:rPr lang="pt-BR" b="1" dirty="0"/>
            <a:t>1ª </a:t>
          </a:r>
          <a:r>
            <a:rPr lang="pt-BR" b="1" dirty="0" smtClean="0"/>
            <a:t>Etapa</a:t>
          </a:r>
        </a:p>
        <a:p>
          <a:pPr>
            <a:buNone/>
          </a:pPr>
          <a:r>
            <a:rPr lang="pt-BR" dirty="0" smtClean="0"/>
            <a:t>Construção do fluxo geral</a:t>
          </a:r>
          <a:endParaRPr lang="pt-BR" b="1" dirty="0"/>
        </a:p>
      </dgm:t>
    </dgm:pt>
    <dgm:pt modelId="{4D68690D-A27B-4B2B-8BD2-30016A16341E}" type="parTrans" cxnId="{3A445470-A2EC-474F-AD35-C90A557308A9}">
      <dgm:prSet/>
      <dgm:spPr/>
      <dgm:t>
        <a:bodyPr/>
        <a:lstStyle/>
        <a:p>
          <a:endParaRPr lang="pt-BR"/>
        </a:p>
      </dgm:t>
    </dgm:pt>
    <dgm:pt modelId="{5E665F61-066C-482C-88ED-B5A55C39E8C2}" type="sibTrans" cxnId="{3A445470-A2EC-474F-AD35-C90A557308A9}">
      <dgm:prSet/>
      <dgm:spPr/>
      <dgm:t>
        <a:bodyPr/>
        <a:lstStyle/>
        <a:p>
          <a:endParaRPr lang="pt-BR"/>
        </a:p>
      </dgm:t>
    </dgm:pt>
    <dgm:pt modelId="{69BD65E0-7D45-44EA-B65B-DB1E968D03A1}">
      <dgm:prSet phldrT="[Texto]"/>
      <dgm:spPr/>
      <dgm:t>
        <a:bodyPr/>
        <a:lstStyle/>
        <a:p>
          <a:pPr>
            <a:buNone/>
          </a:pPr>
          <a:r>
            <a:rPr lang="pt-BR" b="1" dirty="0"/>
            <a:t>2ª </a:t>
          </a:r>
          <a:r>
            <a:rPr lang="pt-BR" b="1" dirty="0" smtClean="0"/>
            <a:t>Etapa</a:t>
          </a:r>
        </a:p>
        <a:p>
          <a:pPr>
            <a:buNone/>
          </a:pPr>
          <a:r>
            <a:rPr lang="pt-BR" dirty="0" smtClean="0"/>
            <a:t>Construção dos protocolos setoriais</a:t>
          </a:r>
          <a:endParaRPr lang="pt-BR" b="1" dirty="0"/>
        </a:p>
      </dgm:t>
    </dgm:pt>
    <dgm:pt modelId="{4A466EFE-6EC3-44D6-9AF0-87760A2F1CB6}" type="parTrans" cxnId="{94BAFBAB-F923-4A45-8965-CFD44C7A5D17}">
      <dgm:prSet/>
      <dgm:spPr/>
      <dgm:t>
        <a:bodyPr/>
        <a:lstStyle/>
        <a:p>
          <a:endParaRPr lang="pt-BR"/>
        </a:p>
      </dgm:t>
    </dgm:pt>
    <dgm:pt modelId="{9F8E599B-584A-47CC-ACE9-210BD453F2D4}" type="sibTrans" cxnId="{94BAFBAB-F923-4A45-8965-CFD44C7A5D17}">
      <dgm:prSet/>
      <dgm:spPr/>
      <dgm:t>
        <a:bodyPr/>
        <a:lstStyle/>
        <a:p>
          <a:endParaRPr lang="pt-BR"/>
        </a:p>
      </dgm:t>
    </dgm:pt>
    <dgm:pt modelId="{20D66152-5D48-434F-B2FC-8159CCFEF970}" type="pres">
      <dgm:prSet presAssocID="{06F215A8-ABE0-4D6B-A8C6-4B5EF1F8E9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EA8106B-2316-4692-9F18-45CFAA6CB63F}" type="pres">
      <dgm:prSet presAssocID="{EB5CDE17-7C49-4B7C-BE8D-5C4DF6F0CD02}" presName="composite" presStyleCnt="0"/>
      <dgm:spPr/>
    </dgm:pt>
    <dgm:pt modelId="{9DEED838-943F-43CE-8AFF-9E6F938B2F28}" type="pres">
      <dgm:prSet presAssocID="{EB5CDE17-7C49-4B7C-BE8D-5C4DF6F0CD02}" presName="LShape" presStyleLbl="alignNode1" presStyleIdx="0" presStyleCnt="3"/>
      <dgm:spPr/>
    </dgm:pt>
    <dgm:pt modelId="{159F08B0-777B-41B8-8008-3CCBD0BD5BFB}" type="pres">
      <dgm:prSet presAssocID="{EB5CDE17-7C49-4B7C-BE8D-5C4DF6F0CD02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352F40-BC13-4448-9B57-750CB5489173}" type="pres">
      <dgm:prSet presAssocID="{EB5CDE17-7C49-4B7C-BE8D-5C4DF6F0CD02}" presName="Triangle" presStyleLbl="alignNode1" presStyleIdx="1" presStyleCnt="3"/>
      <dgm:spPr/>
    </dgm:pt>
    <dgm:pt modelId="{B0D663A4-2E8A-4898-A7A6-BA25BA4F99A2}" type="pres">
      <dgm:prSet presAssocID="{5E665F61-066C-482C-88ED-B5A55C39E8C2}" presName="sibTrans" presStyleCnt="0"/>
      <dgm:spPr/>
    </dgm:pt>
    <dgm:pt modelId="{BA1B8FDE-E995-4638-9067-ED5FAD70ADA3}" type="pres">
      <dgm:prSet presAssocID="{5E665F61-066C-482C-88ED-B5A55C39E8C2}" presName="space" presStyleCnt="0"/>
      <dgm:spPr/>
    </dgm:pt>
    <dgm:pt modelId="{E924F4BF-7DE7-4877-80E4-9AE2E938EE15}" type="pres">
      <dgm:prSet presAssocID="{69BD65E0-7D45-44EA-B65B-DB1E968D03A1}" presName="composite" presStyleCnt="0"/>
      <dgm:spPr/>
    </dgm:pt>
    <dgm:pt modelId="{795F8F7E-EEE4-4CC1-A165-B57E18F0CCE6}" type="pres">
      <dgm:prSet presAssocID="{69BD65E0-7D45-44EA-B65B-DB1E968D03A1}" presName="LShape" presStyleLbl="alignNode1" presStyleIdx="2" presStyleCnt="3"/>
      <dgm:spPr/>
    </dgm:pt>
    <dgm:pt modelId="{5FF6FB72-1C02-48B2-A002-3F2D8D743293}" type="pres">
      <dgm:prSet presAssocID="{69BD65E0-7D45-44EA-B65B-DB1E968D03A1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D48A36-F89F-E648-9280-DCF5D4601876}" type="presOf" srcId="{06F215A8-ABE0-4D6B-A8C6-4B5EF1F8E9A8}" destId="{20D66152-5D48-434F-B2FC-8159CCFEF970}" srcOrd="0" destOrd="0" presId="urn:microsoft.com/office/officeart/2009/3/layout/StepUpProcess"/>
    <dgm:cxn modelId="{94BAFBAB-F923-4A45-8965-CFD44C7A5D17}" srcId="{06F215A8-ABE0-4D6B-A8C6-4B5EF1F8E9A8}" destId="{69BD65E0-7D45-44EA-B65B-DB1E968D03A1}" srcOrd="1" destOrd="0" parTransId="{4A466EFE-6EC3-44D6-9AF0-87760A2F1CB6}" sibTransId="{9F8E599B-584A-47CC-ACE9-210BD453F2D4}"/>
    <dgm:cxn modelId="{3A445470-A2EC-474F-AD35-C90A557308A9}" srcId="{06F215A8-ABE0-4D6B-A8C6-4B5EF1F8E9A8}" destId="{EB5CDE17-7C49-4B7C-BE8D-5C4DF6F0CD02}" srcOrd="0" destOrd="0" parTransId="{4D68690D-A27B-4B2B-8BD2-30016A16341E}" sibTransId="{5E665F61-066C-482C-88ED-B5A55C39E8C2}"/>
    <dgm:cxn modelId="{F7AB0AA6-7BE8-174E-A865-99BD056EE55F}" type="presOf" srcId="{EB5CDE17-7C49-4B7C-BE8D-5C4DF6F0CD02}" destId="{159F08B0-777B-41B8-8008-3CCBD0BD5BFB}" srcOrd="0" destOrd="0" presId="urn:microsoft.com/office/officeart/2009/3/layout/StepUpProcess"/>
    <dgm:cxn modelId="{F6844764-5FC2-3A4F-8CFC-56105D5E90D0}" type="presOf" srcId="{69BD65E0-7D45-44EA-B65B-DB1E968D03A1}" destId="{5FF6FB72-1C02-48B2-A002-3F2D8D743293}" srcOrd="0" destOrd="0" presId="urn:microsoft.com/office/officeart/2009/3/layout/StepUpProcess"/>
    <dgm:cxn modelId="{6E2EFEA0-B1C9-F64A-BC1E-8C5F72631890}" type="presParOf" srcId="{20D66152-5D48-434F-B2FC-8159CCFEF970}" destId="{CEA8106B-2316-4692-9F18-45CFAA6CB63F}" srcOrd="0" destOrd="0" presId="urn:microsoft.com/office/officeart/2009/3/layout/StepUpProcess"/>
    <dgm:cxn modelId="{84C20FC9-F88D-8647-97CD-EC741CD24320}" type="presParOf" srcId="{CEA8106B-2316-4692-9F18-45CFAA6CB63F}" destId="{9DEED838-943F-43CE-8AFF-9E6F938B2F28}" srcOrd="0" destOrd="0" presId="urn:microsoft.com/office/officeart/2009/3/layout/StepUpProcess"/>
    <dgm:cxn modelId="{700C39DB-6AFA-D743-910F-6B2971835692}" type="presParOf" srcId="{CEA8106B-2316-4692-9F18-45CFAA6CB63F}" destId="{159F08B0-777B-41B8-8008-3CCBD0BD5BFB}" srcOrd="1" destOrd="0" presId="urn:microsoft.com/office/officeart/2009/3/layout/StepUpProcess"/>
    <dgm:cxn modelId="{15978100-840F-7F40-B54E-E80DFB4D5AA5}" type="presParOf" srcId="{CEA8106B-2316-4692-9F18-45CFAA6CB63F}" destId="{B1352F40-BC13-4448-9B57-750CB5489173}" srcOrd="2" destOrd="0" presId="urn:microsoft.com/office/officeart/2009/3/layout/StepUpProcess"/>
    <dgm:cxn modelId="{2C124AF3-016F-0545-B35B-05FC0C04B4BA}" type="presParOf" srcId="{20D66152-5D48-434F-B2FC-8159CCFEF970}" destId="{B0D663A4-2E8A-4898-A7A6-BA25BA4F99A2}" srcOrd="1" destOrd="0" presId="urn:microsoft.com/office/officeart/2009/3/layout/StepUpProcess"/>
    <dgm:cxn modelId="{7685DD7E-41BF-C74E-96F8-42CD77A12394}" type="presParOf" srcId="{B0D663A4-2E8A-4898-A7A6-BA25BA4F99A2}" destId="{BA1B8FDE-E995-4638-9067-ED5FAD70ADA3}" srcOrd="0" destOrd="0" presId="urn:microsoft.com/office/officeart/2009/3/layout/StepUpProcess"/>
    <dgm:cxn modelId="{38EAFCCF-D5ED-4A4C-B706-29AE312C5379}" type="presParOf" srcId="{20D66152-5D48-434F-B2FC-8159CCFEF970}" destId="{E924F4BF-7DE7-4877-80E4-9AE2E938EE15}" srcOrd="2" destOrd="0" presId="urn:microsoft.com/office/officeart/2009/3/layout/StepUpProcess"/>
    <dgm:cxn modelId="{723C1C56-677C-2045-B4F5-EB4C25C32116}" type="presParOf" srcId="{E924F4BF-7DE7-4877-80E4-9AE2E938EE15}" destId="{795F8F7E-EEE4-4CC1-A165-B57E18F0CCE6}" srcOrd="0" destOrd="0" presId="urn:microsoft.com/office/officeart/2009/3/layout/StepUpProcess"/>
    <dgm:cxn modelId="{BD8428B3-5A2A-C849-816E-DDB19B7D888B}" type="presParOf" srcId="{E924F4BF-7DE7-4877-80E4-9AE2E938EE15}" destId="{5FF6FB72-1C02-48B2-A002-3F2D8D7432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C44E5-CDB5-4875-986C-ECC73AD4786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0F8EAD-3611-419F-A3C4-F1888996BA72}">
      <dgm:prSet phldrT="[Texto]" custT="1"/>
      <dgm:spPr/>
      <dgm:t>
        <a:bodyPr/>
        <a:lstStyle/>
        <a:p>
          <a:r>
            <a:rPr lang="pt-BR" sz="1800" b="1" dirty="0">
              <a:latin typeface="Arial Nova" panose="020B0604020202020204" pitchFamily="34" charset="0"/>
            </a:rPr>
            <a:t>13/06</a:t>
          </a:r>
        </a:p>
      </dgm:t>
    </dgm:pt>
    <dgm:pt modelId="{0D2DD7B6-EB63-4CB9-A878-E9142B130F4B}" type="parTrans" cxnId="{A3B1B16A-7561-437B-A2E1-171F65296BCB}">
      <dgm:prSet/>
      <dgm:spPr/>
      <dgm:t>
        <a:bodyPr/>
        <a:lstStyle/>
        <a:p>
          <a:endParaRPr lang="pt-BR"/>
        </a:p>
      </dgm:t>
    </dgm:pt>
    <dgm:pt modelId="{18B424C4-8393-40FA-B588-C72BC5A42C39}" type="sibTrans" cxnId="{A3B1B16A-7561-437B-A2E1-171F65296BCB}">
      <dgm:prSet/>
      <dgm:spPr/>
      <dgm:t>
        <a:bodyPr/>
        <a:lstStyle/>
        <a:p>
          <a:endParaRPr lang="pt-BR"/>
        </a:p>
      </dgm:t>
    </dgm:pt>
    <dgm:pt modelId="{E0B963F0-833F-493C-995C-E07177A1F3FB}">
      <dgm:prSet phldrT="[Texto]"/>
      <dgm:spPr/>
      <dgm:t>
        <a:bodyPr/>
        <a:lstStyle/>
        <a:p>
          <a:pPr algn="ctr">
            <a:buFontTx/>
            <a:buNone/>
          </a:pPr>
          <a:r>
            <a:rPr lang="pt-BR" b="1" dirty="0"/>
            <a:t>Assinatura do Pacto </a:t>
          </a:r>
          <a:r>
            <a:rPr lang="pt-BR" b="0" dirty="0"/>
            <a:t>pela implementação da Lei nº 13431/2017</a:t>
          </a:r>
          <a:r>
            <a:rPr lang="pt-BR" b="1" dirty="0"/>
            <a:t> </a:t>
          </a:r>
        </a:p>
      </dgm:t>
    </dgm:pt>
    <dgm:pt modelId="{79F292AD-3741-41C8-B5AC-893708F7767C}" type="parTrans" cxnId="{D8671A8E-C4B3-450D-BFFE-5A84CAA22F3B}">
      <dgm:prSet/>
      <dgm:spPr/>
      <dgm:t>
        <a:bodyPr/>
        <a:lstStyle/>
        <a:p>
          <a:endParaRPr lang="pt-BR"/>
        </a:p>
      </dgm:t>
    </dgm:pt>
    <dgm:pt modelId="{0BC1CEB3-F75E-403C-B463-E66846BD2DB6}" type="sibTrans" cxnId="{D8671A8E-C4B3-450D-BFFE-5A84CAA22F3B}">
      <dgm:prSet/>
      <dgm:spPr/>
      <dgm:t>
        <a:bodyPr/>
        <a:lstStyle/>
        <a:p>
          <a:endParaRPr lang="pt-BR"/>
        </a:p>
      </dgm:t>
    </dgm:pt>
    <dgm:pt modelId="{F163926B-788A-449A-A468-8277420BCF74}">
      <dgm:prSet phldrT="[Texto]" custT="1"/>
      <dgm:spPr/>
      <dgm:t>
        <a:bodyPr/>
        <a:lstStyle/>
        <a:p>
          <a:r>
            <a:rPr lang="pt-BR" sz="1800" b="1" dirty="0">
              <a:latin typeface="Arial Nova" panose="020B0504020202020204" pitchFamily="34" charset="0"/>
            </a:rPr>
            <a:t>1 a 5/07</a:t>
          </a:r>
        </a:p>
      </dgm:t>
    </dgm:pt>
    <dgm:pt modelId="{DD4237C4-1E0D-429B-B0B2-955B2C4B551D}" type="parTrans" cxnId="{ED9CD284-CD87-4A62-A4B9-CFF8B7689C56}">
      <dgm:prSet/>
      <dgm:spPr/>
      <dgm:t>
        <a:bodyPr/>
        <a:lstStyle/>
        <a:p>
          <a:endParaRPr lang="pt-BR"/>
        </a:p>
      </dgm:t>
    </dgm:pt>
    <dgm:pt modelId="{BBC57990-4855-4BCF-9EA6-5B8CBFCE36F1}" type="sibTrans" cxnId="{ED9CD284-CD87-4A62-A4B9-CFF8B7689C56}">
      <dgm:prSet/>
      <dgm:spPr/>
      <dgm:t>
        <a:bodyPr/>
        <a:lstStyle/>
        <a:p>
          <a:endParaRPr lang="pt-BR"/>
        </a:p>
      </dgm:t>
    </dgm:pt>
    <dgm:pt modelId="{BA84948F-F9DC-46FD-A747-CF44DFB6E59C}">
      <dgm:prSet phldrT="[Texto]"/>
      <dgm:spPr/>
      <dgm:t>
        <a:bodyPr/>
        <a:lstStyle/>
        <a:p>
          <a:pPr algn="ctr">
            <a:buFontTx/>
            <a:buNone/>
          </a:pPr>
          <a:r>
            <a:rPr lang="pt-BR" b="1" dirty="0"/>
            <a:t>Reuniões Bilaterais</a:t>
          </a:r>
          <a:r>
            <a:rPr lang="pt-BR" dirty="0"/>
            <a:t> SENASP, CNJ, MMFDH, Saúde e Cidadania</a:t>
          </a:r>
        </a:p>
      </dgm:t>
    </dgm:pt>
    <dgm:pt modelId="{6BD516BE-6742-4D38-ABEA-D42D2C653608}" type="parTrans" cxnId="{541972A4-8B79-4AF9-80E2-2E99B6E2F056}">
      <dgm:prSet/>
      <dgm:spPr/>
      <dgm:t>
        <a:bodyPr/>
        <a:lstStyle/>
        <a:p>
          <a:endParaRPr lang="pt-BR"/>
        </a:p>
      </dgm:t>
    </dgm:pt>
    <dgm:pt modelId="{DCC95313-F58D-4A7A-B7E5-72826BDDD4DC}" type="sibTrans" cxnId="{541972A4-8B79-4AF9-80E2-2E99B6E2F056}">
      <dgm:prSet/>
      <dgm:spPr/>
      <dgm:t>
        <a:bodyPr/>
        <a:lstStyle/>
        <a:p>
          <a:endParaRPr lang="pt-BR"/>
        </a:p>
      </dgm:t>
    </dgm:pt>
    <dgm:pt modelId="{B27A7E0E-9047-4EA1-B016-A2D5487A1C59}">
      <dgm:prSet phldrT="[Texto]" custT="1"/>
      <dgm:spPr/>
      <dgm:t>
        <a:bodyPr/>
        <a:lstStyle/>
        <a:p>
          <a:r>
            <a:rPr lang="pt-BR" sz="1800" b="1" dirty="0">
              <a:latin typeface="Arial Nova" panose="020B0504020202020204" pitchFamily="34" charset="0"/>
            </a:rPr>
            <a:t>23/07</a:t>
          </a:r>
        </a:p>
      </dgm:t>
    </dgm:pt>
    <dgm:pt modelId="{3B747C38-3BED-4A1F-89F0-BD5B5E4DC256}" type="parTrans" cxnId="{05ABCCA0-5382-40C0-B7BE-D5F103B6B30D}">
      <dgm:prSet/>
      <dgm:spPr/>
      <dgm:t>
        <a:bodyPr/>
        <a:lstStyle/>
        <a:p>
          <a:endParaRPr lang="pt-BR"/>
        </a:p>
      </dgm:t>
    </dgm:pt>
    <dgm:pt modelId="{7E4109B6-E2A9-44A8-B2DD-1A5F8BCAE53F}" type="sibTrans" cxnId="{05ABCCA0-5382-40C0-B7BE-D5F103B6B30D}">
      <dgm:prSet/>
      <dgm:spPr/>
      <dgm:t>
        <a:bodyPr/>
        <a:lstStyle/>
        <a:p>
          <a:endParaRPr lang="pt-BR"/>
        </a:p>
      </dgm:t>
    </dgm:pt>
    <dgm:pt modelId="{DC5A4B17-0B89-4744-8528-A7B0A83D7365}">
      <dgm:prSet phldrT="[Texto]" custT="1"/>
      <dgm:spPr/>
      <dgm:t>
        <a:bodyPr/>
        <a:lstStyle/>
        <a:p>
          <a:r>
            <a:rPr lang="pt-BR" sz="1800" b="1" dirty="0">
              <a:latin typeface="Arial Nova" panose="020B0504020202020204" pitchFamily="34" charset="0"/>
            </a:rPr>
            <a:t>21/08</a:t>
          </a:r>
        </a:p>
      </dgm:t>
    </dgm:pt>
    <dgm:pt modelId="{16B74247-91C2-4CE0-ACA9-DBE1C05B9183}" type="parTrans" cxnId="{031A2244-4FD4-4BBC-8F11-F71FDB1BDF3E}">
      <dgm:prSet/>
      <dgm:spPr/>
      <dgm:t>
        <a:bodyPr/>
        <a:lstStyle/>
        <a:p>
          <a:endParaRPr lang="pt-BR"/>
        </a:p>
      </dgm:t>
    </dgm:pt>
    <dgm:pt modelId="{F0E4DE7F-3E49-48BB-8143-360EB00B71E5}" type="sibTrans" cxnId="{031A2244-4FD4-4BBC-8F11-F71FDB1BDF3E}">
      <dgm:prSet/>
      <dgm:spPr/>
      <dgm:t>
        <a:bodyPr/>
        <a:lstStyle/>
        <a:p>
          <a:endParaRPr lang="pt-BR"/>
        </a:p>
      </dgm:t>
    </dgm:pt>
    <dgm:pt modelId="{12F3EB9A-548C-474C-872D-7B8DF0F0E113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Arial Nova" panose="020B0504020202020204" pitchFamily="34" charset="0"/>
            </a:rPr>
            <a:t>15/10</a:t>
          </a:r>
          <a:endParaRPr lang="pt-BR" sz="1800" b="1" dirty="0">
            <a:solidFill>
              <a:schemeClr val="tx1"/>
            </a:solidFill>
            <a:latin typeface="Arial Nova" panose="020B0504020202020204" pitchFamily="34" charset="0"/>
          </a:endParaRPr>
        </a:p>
      </dgm:t>
    </dgm:pt>
    <dgm:pt modelId="{82C1CDDD-A141-4F87-9007-9F082A8B238E}" type="parTrans" cxnId="{A5B444C4-806D-484E-8EB9-FEDA5A918724}">
      <dgm:prSet/>
      <dgm:spPr/>
      <dgm:t>
        <a:bodyPr/>
        <a:lstStyle/>
        <a:p>
          <a:endParaRPr lang="pt-BR"/>
        </a:p>
      </dgm:t>
    </dgm:pt>
    <dgm:pt modelId="{7A7C4C73-5918-4C59-AF16-2D388EC10E80}" type="sibTrans" cxnId="{A5B444C4-806D-484E-8EB9-FEDA5A918724}">
      <dgm:prSet/>
      <dgm:spPr/>
      <dgm:t>
        <a:bodyPr/>
        <a:lstStyle/>
        <a:p>
          <a:endParaRPr lang="pt-BR"/>
        </a:p>
      </dgm:t>
    </dgm:pt>
    <dgm:pt modelId="{E6F6A2AF-8472-412A-8D59-139F29374201}">
      <dgm:prSet phldrT="[Texto]" custT="1"/>
      <dgm:spPr>
        <a:solidFill>
          <a:srgbClr val="92D050"/>
        </a:solidFill>
        <a:ln>
          <a:solidFill>
            <a:schemeClr val="accent6"/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Arial Nova" panose="020B0504020202020204" pitchFamily="34" charset="0"/>
            </a:rPr>
            <a:t>1 </a:t>
          </a:r>
          <a:r>
            <a:rPr lang="pt-BR" sz="1800" b="1">
              <a:solidFill>
                <a:schemeClr val="tx1"/>
              </a:solidFill>
              <a:latin typeface="Arial Nova" panose="020B0504020202020204" pitchFamily="34" charset="0"/>
            </a:rPr>
            <a:t>a </a:t>
          </a:r>
          <a:r>
            <a:rPr lang="pt-BR" sz="1800" b="1" smtClean="0">
              <a:solidFill>
                <a:schemeClr val="tx1"/>
              </a:solidFill>
              <a:latin typeface="Arial Nova" panose="020B0504020202020204" pitchFamily="34" charset="0"/>
            </a:rPr>
            <a:t>30/09</a:t>
          </a:r>
          <a:endParaRPr lang="pt-BR" sz="1800" b="1" dirty="0">
            <a:solidFill>
              <a:schemeClr val="tx1"/>
            </a:solidFill>
            <a:latin typeface="Arial Nova" panose="020B0504020202020204" pitchFamily="34" charset="0"/>
          </a:endParaRPr>
        </a:p>
      </dgm:t>
    </dgm:pt>
    <dgm:pt modelId="{0E051D65-E85B-4877-B0F9-EF367DF101A5}" type="parTrans" cxnId="{120A4B16-485E-4584-BC88-5244D2D8518E}">
      <dgm:prSet/>
      <dgm:spPr/>
      <dgm:t>
        <a:bodyPr/>
        <a:lstStyle/>
        <a:p>
          <a:endParaRPr lang="pt-BR"/>
        </a:p>
      </dgm:t>
    </dgm:pt>
    <dgm:pt modelId="{334F0DDF-5FB5-4D65-B38A-41EBD213F50F}" type="sibTrans" cxnId="{120A4B16-485E-4584-BC88-5244D2D8518E}">
      <dgm:prSet/>
      <dgm:spPr/>
      <dgm:t>
        <a:bodyPr/>
        <a:lstStyle/>
        <a:p>
          <a:endParaRPr lang="pt-BR"/>
        </a:p>
      </dgm:t>
    </dgm:pt>
    <dgm:pt modelId="{18B56FEC-F3A0-4197-BBAC-B4C8D66E6157}">
      <dgm:prSet/>
      <dgm:spPr/>
      <dgm:t>
        <a:bodyPr/>
        <a:lstStyle/>
        <a:p>
          <a:pPr algn="ctr">
            <a:buFontTx/>
            <a:buNone/>
          </a:pPr>
          <a:r>
            <a:rPr lang="pt-BR" b="1" dirty="0"/>
            <a:t>Reunião preparatória </a:t>
          </a:r>
          <a:r>
            <a:rPr lang="pt-BR" dirty="0"/>
            <a:t>com CNJ e Ministérios: definição da estratégia</a:t>
          </a:r>
        </a:p>
      </dgm:t>
    </dgm:pt>
    <dgm:pt modelId="{780550BC-B8B7-446E-9457-82A205B591EC}" type="parTrans" cxnId="{1044F9D6-5C4E-4FC6-BA2B-76ED9B279EE2}">
      <dgm:prSet/>
      <dgm:spPr/>
      <dgm:t>
        <a:bodyPr/>
        <a:lstStyle/>
        <a:p>
          <a:endParaRPr lang="pt-BR"/>
        </a:p>
      </dgm:t>
    </dgm:pt>
    <dgm:pt modelId="{952CE1A4-2BC5-45C7-A796-295C64ABD7B1}" type="sibTrans" cxnId="{1044F9D6-5C4E-4FC6-BA2B-76ED9B279EE2}">
      <dgm:prSet/>
      <dgm:spPr/>
      <dgm:t>
        <a:bodyPr/>
        <a:lstStyle/>
        <a:p>
          <a:endParaRPr lang="pt-BR"/>
        </a:p>
      </dgm:t>
    </dgm:pt>
    <dgm:pt modelId="{4CA85AD9-5839-4E3E-B952-3F09355E8222}">
      <dgm:prSet/>
      <dgm:spPr/>
      <dgm:t>
        <a:bodyPr/>
        <a:lstStyle/>
        <a:p>
          <a:pPr algn="ctr">
            <a:buFontTx/>
            <a:buNone/>
          </a:pPr>
          <a:r>
            <a:rPr lang="pt-BR" b="1" dirty="0"/>
            <a:t>1ª Reunião </a:t>
          </a:r>
          <a:r>
            <a:rPr lang="pt-BR" dirty="0"/>
            <a:t>de Implementação com todos os pactuantes: debates sobre o fluxo geral</a:t>
          </a:r>
        </a:p>
      </dgm:t>
    </dgm:pt>
    <dgm:pt modelId="{05BF6EA2-9A35-4E59-A13F-6DCD34364F61}" type="parTrans" cxnId="{960DA896-F1D6-440D-8A1F-8F69AC425A6A}">
      <dgm:prSet/>
      <dgm:spPr/>
      <dgm:t>
        <a:bodyPr/>
        <a:lstStyle/>
        <a:p>
          <a:endParaRPr lang="pt-BR"/>
        </a:p>
      </dgm:t>
    </dgm:pt>
    <dgm:pt modelId="{34EBF984-2A6C-45D4-AACA-45DD57F1D215}" type="sibTrans" cxnId="{960DA896-F1D6-440D-8A1F-8F69AC425A6A}">
      <dgm:prSet/>
      <dgm:spPr/>
      <dgm:t>
        <a:bodyPr/>
        <a:lstStyle/>
        <a:p>
          <a:endParaRPr lang="pt-BR"/>
        </a:p>
      </dgm:t>
    </dgm:pt>
    <dgm:pt modelId="{3E4D6040-F56F-4742-8BBA-1721A60033AE}">
      <dgm:prSet/>
      <dgm:spPr/>
      <dgm:t>
        <a:bodyPr/>
        <a:lstStyle/>
        <a:p>
          <a:pPr algn="ctr">
            <a:buFontTx/>
            <a:buNone/>
          </a:pPr>
          <a:r>
            <a:rPr lang="pt-BR" b="1" dirty="0"/>
            <a:t>Reuniões bilaterais </a:t>
          </a:r>
          <a:r>
            <a:rPr lang="pt-BR" dirty="0"/>
            <a:t>de detalhamento do fluxo: SENASP, MS, MMFDH, Mcid, CONCPC e CNMP</a:t>
          </a:r>
        </a:p>
      </dgm:t>
    </dgm:pt>
    <dgm:pt modelId="{33F15444-9FC4-41C9-8FC3-50973789BB96}" type="parTrans" cxnId="{98A62AF0-3F1D-4A0A-8EDB-80841EAC5AF9}">
      <dgm:prSet/>
      <dgm:spPr/>
      <dgm:t>
        <a:bodyPr/>
        <a:lstStyle/>
        <a:p>
          <a:endParaRPr lang="pt-BR"/>
        </a:p>
      </dgm:t>
    </dgm:pt>
    <dgm:pt modelId="{C975B5C8-45D7-44AF-B610-638F70F0CFA5}" type="sibTrans" cxnId="{98A62AF0-3F1D-4A0A-8EDB-80841EAC5AF9}">
      <dgm:prSet/>
      <dgm:spPr/>
      <dgm:t>
        <a:bodyPr/>
        <a:lstStyle/>
        <a:p>
          <a:endParaRPr lang="pt-BR"/>
        </a:p>
      </dgm:t>
    </dgm:pt>
    <dgm:pt modelId="{94E596F0-AE29-403B-ACF4-D6A062FE586F}">
      <dgm:prSet/>
      <dgm:spPr/>
      <dgm:t>
        <a:bodyPr/>
        <a:lstStyle/>
        <a:p>
          <a:pPr algn="ctr">
            <a:buFontTx/>
            <a:buNone/>
          </a:pPr>
          <a:r>
            <a:rPr lang="pt-BR" b="1" dirty="0"/>
            <a:t>2ª Reunião </a:t>
          </a:r>
          <a:r>
            <a:rPr lang="pt-BR" dirty="0"/>
            <a:t>de Implementação com todos os pactuantes: definição do fluxo geral</a:t>
          </a:r>
        </a:p>
      </dgm:t>
    </dgm:pt>
    <dgm:pt modelId="{33434C5B-3520-433F-83E3-7AAE2F851C22}" type="parTrans" cxnId="{FEEAA8EC-C695-4DB0-AC11-9243B44640B6}">
      <dgm:prSet/>
      <dgm:spPr/>
      <dgm:t>
        <a:bodyPr/>
        <a:lstStyle/>
        <a:p>
          <a:endParaRPr lang="pt-BR"/>
        </a:p>
      </dgm:t>
    </dgm:pt>
    <dgm:pt modelId="{50D636CE-9442-4BB1-89EA-0552AD994C6F}" type="sibTrans" cxnId="{FEEAA8EC-C695-4DB0-AC11-9243B44640B6}">
      <dgm:prSet/>
      <dgm:spPr/>
      <dgm:t>
        <a:bodyPr/>
        <a:lstStyle/>
        <a:p>
          <a:endParaRPr lang="pt-BR"/>
        </a:p>
      </dgm:t>
    </dgm:pt>
    <dgm:pt modelId="{BAC282F0-0C83-49C6-96D0-38042118E099}" type="pres">
      <dgm:prSet presAssocID="{2E6C44E5-CDB5-4875-986C-ECC73AD478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8E561A-1BC6-4293-AB0D-5D1BD5EBDC50}" type="pres">
      <dgm:prSet presAssocID="{2E6C44E5-CDB5-4875-986C-ECC73AD47865}" presName="tSp" presStyleCnt="0"/>
      <dgm:spPr/>
    </dgm:pt>
    <dgm:pt modelId="{CE44C8B2-E91C-4265-BECB-65D1A1024F48}" type="pres">
      <dgm:prSet presAssocID="{2E6C44E5-CDB5-4875-986C-ECC73AD47865}" presName="bSp" presStyleCnt="0"/>
      <dgm:spPr/>
    </dgm:pt>
    <dgm:pt modelId="{3C7617C1-DA0E-48FD-87D0-3FCA97C9A343}" type="pres">
      <dgm:prSet presAssocID="{2E6C44E5-CDB5-4875-986C-ECC73AD47865}" presName="process" presStyleCnt="0"/>
      <dgm:spPr/>
    </dgm:pt>
    <dgm:pt modelId="{730D08EF-70EB-4643-9808-3F909BE5F580}" type="pres">
      <dgm:prSet presAssocID="{D30F8EAD-3611-419F-A3C4-F1888996BA72}" presName="composite1" presStyleCnt="0"/>
      <dgm:spPr/>
    </dgm:pt>
    <dgm:pt modelId="{29DDFEEB-866C-43F2-9E80-57DBE7BECAC7}" type="pres">
      <dgm:prSet presAssocID="{D30F8EAD-3611-419F-A3C4-F1888996BA72}" presName="dummyNode1" presStyleLbl="node1" presStyleIdx="0" presStyleCnt="6"/>
      <dgm:spPr/>
    </dgm:pt>
    <dgm:pt modelId="{14FA5CC4-6BD1-48C5-BA5A-7D7ADAC814B9}" type="pres">
      <dgm:prSet presAssocID="{D30F8EAD-3611-419F-A3C4-F1888996BA72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3815DA-450F-4D7C-946C-D49F30C78A42}" type="pres">
      <dgm:prSet presAssocID="{D30F8EAD-3611-419F-A3C4-F1888996BA72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5D8EA-64A5-4612-8E9B-F26D9F1B5394}" type="pres">
      <dgm:prSet presAssocID="{D30F8EAD-3611-419F-A3C4-F1888996BA72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12FA8B-E556-4599-A362-CD0460F19A57}" type="pres">
      <dgm:prSet presAssocID="{D30F8EAD-3611-419F-A3C4-F1888996BA72}" presName="connSite1" presStyleCnt="0"/>
      <dgm:spPr/>
    </dgm:pt>
    <dgm:pt modelId="{D2D037C3-31EF-43E2-A236-3288323E2CE8}" type="pres">
      <dgm:prSet presAssocID="{18B424C4-8393-40FA-B588-C72BC5A42C39}" presName="Name9" presStyleLbl="sibTrans2D1" presStyleIdx="0" presStyleCnt="5"/>
      <dgm:spPr/>
      <dgm:t>
        <a:bodyPr/>
        <a:lstStyle/>
        <a:p>
          <a:endParaRPr lang="pt-BR"/>
        </a:p>
      </dgm:t>
    </dgm:pt>
    <dgm:pt modelId="{EE7C374A-A833-4A4A-B90D-962ACD9A7A1F}" type="pres">
      <dgm:prSet presAssocID="{F163926B-788A-449A-A468-8277420BCF74}" presName="composite2" presStyleCnt="0"/>
      <dgm:spPr/>
    </dgm:pt>
    <dgm:pt modelId="{06ED94F0-710F-4043-A270-7E4B3AA549BC}" type="pres">
      <dgm:prSet presAssocID="{F163926B-788A-449A-A468-8277420BCF74}" presName="dummyNode2" presStyleLbl="node1" presStyleIdx="0" presStyleCnt="6"/>
      <dgm:spPr/>
    </dgm:pt>
    <dgm:pt modelId="{8D475774-FE9B-4A34-A1B1-05B13D752EDF}" type="pres">
      <dgm:prSet presAssocID="{F163926B-788A-449A-A468-8277420BCF74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9B1ED-E97B-4413-8007-0D5E050751AF}" type="pres">
      <dgm:prSet presAssocID="{F163926B-788A-449A-A468-8277420BCF74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189583-C03B-45CF-9100-F8774EA8F788}" type="pres">
      <dgm:prSet presAssocID="{F163926B-788A-449A-A468-8277420BCF74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FDF58E-076D-453E-A0B1-A74F836AEB8C}" type="pres">
      <dgm:prSet presAssocID="{F163926B-788A-449A-A468-8277420BCF74}" presName="connSite2" presStyleCnt="0"/>
      <dgm:spPr/>
    </dgm:pt>
    <dgm:pt modelId="{8AF7DACA-0411-44DF-9109-71AEEC9E979B}" type="pres">
      <dgm:prSet presAssocID="{BBC57990-4855-4BCF-9EA6-5B8CBFCE36F1}" presName="Name18" presStyleLbl="sibTrans2D1" presStyleIdx="1" presStyleCnt="5"/>
      <dgm:spPr/>
      <dgm:t>
        <a:bodyPr/>
        <a:lstStyle/>
        <a:p>
          <a:endParaRPr lang="pt-BR"/>
        </a:p>
      </dgm:t>
    </dgm:pt>
    <dgm:pt modelId="{7A517FD1-4BE1-4A09-AEBB-43C2F3F348EF}" type="pres">
      <dgm:prSet presAssocID="{B27A7E0E-9047-4EA1-B016-A2D5487A1C59}" presName="composite1" presStyleCnt="0"/>
      <dgm:spPr/>
    </dgm:pt>
    <dgm:pt modelId="{823CF7A9-D514-427E-947E-C55AF723F76D}" type="pres">
      <dgm:prSet presAssocID="{B27A7E0E-9047-4EA1-B016-A2D5487A1C59}" presName="dummyNode1" presStyleLbl="node1" presStyleIdx="1" presStyleCnt="6"/>
      <dgm:spPr/>
    </dgm:pt>
    <dgm:pt modelId="{F0D955E9-1349-4987-A7D8-11B6E423FED2}" type="pres">
      <dgm:prSet presAssocID="{B27A7E0E-9047-4EA1-B016-A2D5487A1C59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70E345-08F8-4EB7-BBEC-CF35BC96B646}" type="pres">
      <dgm:prSet presAssocID="{B27A7E0E-9047-4EA1-B016-A2D5487A1C59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C5592-0604-4E32-B2FD-B93460D4DB93}" type="pres">
      <dgm:prSet presAssocID="{B27A7E0E-9047-4EA1-B016-A2D5487A1C59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B0DB7-D2C0-436B-954D-1F8A4FD4EF5E}" type="pres">
      <dgm:prSet presAssocID="{B27A7E0E-9047-4EA1-B016-A2D5487A1C59}" presName="connSite1" presStyleCnt="0"/>
      <dgm:spPr/>
    </dgm:pt>
    <dgm:pt modelId="{357ED952-AB37-475C-9864-72B29DD98A86}" type="pres">
      <dgm:prSet presAssocID="{7E4109B6-E2A9-44A8-B2DD-1A5F8BCAE53F}" presName="Name9" presStyleLbl="sibTrans2D1" presStyleIdx="2" presStyleCnt="5"/>
      <dgm:spPr/>
      <dgm:t>
        <a:bodyPr/>
        <a:lstStyle/>
        <a:p>
          <a:endParaRPr lang="pt-BR"/>
        </a:p>
      </dgm:t>
    </dgm:pt>
    <dgm:pt modelId="{FA25E09B-7A61-4B2B-9C34-305C39C239ED}" type="pres">
      <dgm:prSet presAssocID="{DC5A4B17-0B89-4744-8528-A7B0A83D7365}" presName="composite2" presStyleCnt="0"/>
      <dgm:spPr/>
    </dgm:pt>
    <dgm:pt modelId="{89B82827-4C22-41FA-86D7-FAF073CDC6CF}" type="pres">
      <dgm:prSet presAssocID="{DC5A4B17-0B89-4744-8528-A7B0A83D7365}" presName="dummyNode2" presStyleLbl="node1" presStyleIdx="2" presStyleCnt="6"/>
      <dgm:spPr/>
    </dgm:pt>
    <dgm:pt modelId="{ECC3549E-5949-4EA4-9433-071F198F8580}" type="pres">
      <dgm:prSet presAssocID="{DC5A4B17-0B89-4744-8528-A7B0A83D7365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34164-256A-4B51-8BB4-681030BFFDB5}" type="pres">
      <dgm:prSet presAssocID="{DC5A4B17-0B89-4744-8528-A7B0A83D7365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EF96AB-CEF8-4953-A1C4-82EC57FA1CE6}" type="pres">
      <dgm:prSet presAssocID="{DC5A4B17-0B89-4744-8528-A7B0A83D7365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226123-E4E0-4C91-BC26-E6CD1E7165B9}" type="pres">
      <dgm:prSet presAssocID="{DC5A4B17-0B89-4744-8528-A7B0A83D7365}" presName="connSite2" presStyleCnt="0"/>
      <dgm:spPr/>
    </dgm:pt>
    <dgm:pt modelId="{6D39438E-3A67-4B03-BFEA-388234E59596}" type="pres">
      <dgm:prSet presAssocID="{F0E4DE7F-3E49-48BB-8143-360EB00B71E5}" presName="Name18" presStyleLbl="sibTrans2D1" presStyleIdx="3" presStyleCnt="5"/>
      <dgm:spPr/>
      <dgm:t>
        <a:bodyPr/>
        <a:lstStyle/>
        <a:p>
          <a:endParaRPr lang="pt-BR"/>
        </a:p>
      </dgm:t>
    </dgm:pt>
    <dgm:pt modelId="{A3C9142A-FECF-44AB-82F8-6305E08F86EA}" type="pres">
      <dgm:prSet presAssocID="{E6F6A2AF-8472-412A-8D59-139F29374201}" presName="composite1" presStyleCnt="0"/>
      <dgm:spPr/>
    </dgm:pt>
    <dgm:pt modelId="{346A61DA-1DDE-4806-A1E6-A8E6179C3953}" type="pres">
      <dgm:prSet presAssocID="{E6F6A2AF-8472-412A-8D59-139F29374201}" presName="dummyNode1" presStyleLbl="node1" presStyleIdx="3" presStyleCnt="6"/>
      <dgm:spPr/>
    </dgm:pt>
    <dgm:pt modelId="{15296B4C-FFF7-42BD-81C7-382FCA530BD5}" type="pres">
      <dgm:prSet presAssocID="{E6F6A2AF-8472-412A-8D59-139F29374201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94B0A0-53D3-452A-9B8D-20DED3E0E547}" type="pres">
      <dgm:prSet presAssocID="{E6F6A2AF-8472-412A-8D59-139F29374201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6785F6-4F27-44FB-8DD3-129781C954F9}" type="pres">
      <dgm:prSet presAssocID="{E6F6A2AF-8472-412A-8D59-139F29374201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AF3ADA-C929-49EC-A5ED-490C273C37D9}" type="pres">
      <dgm:prSet presAssocID="{E6F6A2AF-8472-412A-8D59-139F29374201}" presName="connSite1" presStyleCnt="0"/>
      <dgm:spPr/>
    </dgm:pt>
    <dgm:pt modelId="{511C9BAD-D5AF-48DD-BE54-0AA6F40E65A4}" type="pres">
      <dgm:prSet presAssocID="{334F0DDF-5FB5-4D65-B38A-41EBD213F50F}" presName="Name9" presStyleLbl="sibTrans2D1" presStyleIdx="4" presStyleCnt="5"/>
      <dgm:spPr/>
      <dgm:t>
        <a:bodyPr/>
        <a:lstStyle/>
        <a:p>
          <a:endParaRPr lang="pt-BR"/>
        </a:p>
      </dgm:t>
    </dgm:pt>
    <dgm:pt modelId="{4BE9B6BC-7207-44B2-99E5-2569919B4F53}" type="pres">
      <dgm:prSet presAssocID="{12F3EB9A-548C-474C-872D-7B8DF0F0E113}" presName="composite2" presStyleCnt="0"/>
      <dgm:spPr/>
    </dgm:pt>
    <dgm:pt modelId="{45BFBF9B-50E1-4BDA-A0A7-AD2E06DC4CEF}" type="pres">
      <dgm:prSet presAssocID="{12F3EB9A-548C-474C-872D-7B8DF0F0E113}" presName="dummyNode2" presStyleLbl="node1" presStyleIdx="4" presStyleCnt="6"/>
      <dgm:spPr/>
    </dgm:pt>
    <dgm:pt modelId="{3D674BA3-1DED-430F-903C-098D2DD8ECDB}" type="pres">
      <dgm:prSet presAssocID="{12F3EB9A-548C-474C-872D-7B8DF0F0E113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047DD4-5D0E-401F-A383-B918F95C15CC}" type="pres">
      <dgm:prSet presAssocID="{12F3EB9A-548C-474C-872D-7B8DF0F0E113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4CEFC5-EB62-4324-8638-768C6B76AD08}" type="pres">
      <dgm:prSet presAssocID="{12F3EB9A-548C-474C-872D-7B8DF0F0E113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A3B853-4DC0-4A51-BEF2-7944D24B4B09}" type="pres">
      <dgm:prSet presAssocID="{12F3EB9A-548C-474C-872D-7B8DF0F0E113}" presName="connSite2" presStyleCnt="0"/>
      <dgm:spPr/>
    </dgm:pt>
  </dgm:ptLst>
  <dgm:cxnLst>
    <dgm:cxn modelId="{CE8DDE43-FE73-9148-BD52-3F2AFA9E2C62}" type="presOf" srcId="{18B56FEC-F3A0-4197-BBAC-B4C8D66E6157}" destId="{8370E345-08F8-4EB7-BBEC-CF35BC96B646}" srcOrd="1" destOrd="0" presId="urn:microsoft.com/office/officeart/2005/8/layout/hProcess4"/>
    <dgm:cxn modelId="{467A6D15-B75E-C64E-B87A-F941879C6F93}" type="presOf" srcId="{BBC57990-4855-4BCF-9EA6-5B8CBFCE36F1}" destId="{8AF7DACA-0411-44DF-9109-71AEEC9E979B}" srcOrd="0" destOrd="0" presId="urn:microsoft.com/office/officeart/2005/8/layout/hProcess4"/>
    <dgm:cxn modelId="{0E91084D-DD55-0D40-BC41-F615653D6175}" type="presOf" srcId="{DC5A4B17-0B89-4744-8528-A7B0A83D7365}" destId="{09EF96AB-CEF8-4953-A1C4-82EC57FA1CE6}" srcOrd="0" destOrd="0" presId="urn:microsoft.com/office/officeart/2005/8/layout/hProcess4"/>
    <dgm:cxn modelId="{9DF1EA47-1118-364F-868E-F771E2F4041E}" type="presOf" srcId="{18B56FEC-F3A0-4197-BBAC-B4C8D66E6157}" destId="{F0D955E9-1349-4987-A7D8-11B6E423FED2}" srcOrd="0" destOrd="0" presId="urn:microsoft.com/office/officeart/2005/8/layout/hProcess4"/>
    <dgm:cxn modelId="{79B6D37F-6451-FF4D-8705-1602ACBBE80B}" type="presOf" srcId="{12F3EB9A-548C-474C-872D-7B8DF0F0E113}" destId="{214CEFC5-EB62-4324-8638-768C6B76AD08}" srcOrd="0" destOrd="0" presId="urn:microsoft.com/office/officeart/2005/8/layout/hProcess4"/>
    <dgm:cxn modelId="{045482BA-3FA2-EE44-AEFC-E1D1FCD60B45}" type="presOf" srcId="{B27A7E0E-9047-4EA1-B016-A2D5487A1C59}" destId="{21CC5592-0604-4E32-B2FD-B93460D4DB93}" srcOrd="0" destOrd="0" presId="urn:microsoft.com/office/officeart/2005/8/layout/hProcess4"/>
    <dgm:cxn modelId="{FEEAA8EC-C695-4DB0-AC11-9243B44640B6}" srcId="{12F3EB9A-548C-474C-872D-7B8DF0F0E113}" destId="{94E596F0-AE29-403B-ACF4-D6A062FE586F}" srcOrd="0" destOrd="0" parTransId="{33434C5B-3520-433F-83E3-7AAE2F851C22}" sibTransId="{50D636CE-9442-4BB1-89EA-0552AD994C6F}"/>
    <dgm:cxn modelId="{CD600C46-1B44-6B4C-A95F-29C82F825A0F}" type="presOf" srcId="{BA84948F-F9DC-46FD-A747-CF44DFB6E59C}" destId="{4069B1ED-E97B-4413-8007-0D5E050751AF}" srcOrd="1" destOrd="0" presId="urn:microsoft.com/office/officeart/2005/8/layout/hProcess4"/>
    <dgm:cxn modelId="{CCB68702-78CD-3344-80CE-6D381AC126EF}" type="presOf" srcId="{7E4109B6-E2A9-44A8-B2DD-1A5F8BCAE53F}" destId="{357ED952-AB37-475C-9864-72B29DD98A86}" srcOrd="0" destOrd="0" presId="urn:microsoft.com/office/officeart/2005/8/layout/hProcess4"/>
    <dgm:cxn modelId="{960DA896-F1D6-440D-8A1F-8F69AC425A6A}" srcId="{DC5A4B17-0B89-4744-8528-A7B0A83D7365}" destId="{4CA85AD9-5839-4E3E-B952-3F09355E8222}" srcOrd="0" destOrd="0" parTransId="{05BF6EA2-9A35-4E59-A13F-6DCD34364F61}" sibTransId="{34EBF984-2A6C-45D4-AACA-45DD57F1D215}"/>
    <dgm:cxn modelId="{1044F9D6-5C4E-4FC6-BA2B-76ED9B279EE2}" srcId="{B27A7E0E-9047-4EA1-B016-A2D5487A1C59}" destId="{18B56FEC-F3A0-4197-BBAC-B4C8D66E6157}" srcOrd="0" destOrd="0" parTransId="{780550BC-B8B7-446E-9457-82A205B591EC}" sibTransId="{952CE1A4-2BC5-45C7-A796-295C64ABD7B1}"/>
    <dgm:cxn modelId="{215BA91B-569F-374E-9FFB-25410110EF68}" type="presOf" srcId="{18B424C4-8393-40FA-B588-C72BC5A42C39}" destId="{D2D037C3-31EF-43E2-A236-3288323E2CE8}" srcOrd="0" destOrd="0" presId="urn:microsoft.com/office/officeart/2005/8/layout/hProcess4"/>
    <dgm:cxn modelId="{D8671A8E-C4B3-450D-BFFE-5A84CAA22F3B}" srcId="{D30F8EAD-3611-419F-A3C4-F1888996BA72}" destId="{E0B963F0-833F-493C-995C-E07177A1F3FB}" srcOrd="0" destOrd="0" parTransId="{79F292AD-3741-41C8-B5AC-893708F7767C}" sibTransId="{0BC1CEB3-F75E-403C-B463-E66846BD2DB6}"/>
    <dgm:cxn modelId="{88C5FD9A-D41F-E549-BC39-2B73AD76AA23}" type="presOf" srcId="{3E4D6040-F56F-4742-8BBA-1721A60033AE}" destId="{0394B0A0-53D3-452A-9B8D-20DED3E0E547}" srcOrd="1" destOrd="0" presId="urn:microsoft.com/office/officeart/2005/8/layout/hProcess4"/>
    <dgm:cxn modelId="{5C74AD8D-8B45-B241-9132-900EB10FC558}" type="presOf" srcId="{334F0DDF-5FB5-4D65-B38A-41EBD213F50F}" destId="{511C9BAD-D5AF-48DD-BE54-0AA6F40E65A4}" srcOrd="0" destOrd="0" presId="urn:microsoft.com/office/officeart/2005/8/layout/hProcess4"/>
    <dgm:cxn modelId="{D08800C2-4894-E64C-9541-374DA155C3D7}" type="presOf" srcId="{E0B963F0-833F-493C-995C-E07177A1F3FB}" destId="{14FA5CC4-6BD1-48C5-BA5A-7D7ADAC814B9}" srcOrd="0" destOrd="0" presId="urn:microsoft.com/office/officeart/2005/8/layout/hProcess4"/>
    <dgm:cxn modelId="{6297CF39-2925-E742-989B-0A212A4B2FE1}" type="presOf" srcId="{4CA85AD9-5839-4E3E-B952-3F09355E8222}" destId="{B2C34164-256A-4B51-8BB4-681030BFFDB5}" srcOrd="1" destOrd="0" presId="urn:microsoft.com/office/officeart/2005/8/layout/hProcess4"/>
    <dgm:cxn modelId="{61A9CD6D-075C-CC40-BAFC-1700D0AA19FD}" type="presOf" srcId="{F163926B-788A-449A-A468-8277420BCF74}" destId="{85189583-C03B-45CF-9100-F8774EA8F788}" srcOrd="0" destOrd="0" presId="urn:microsoft.com/office/officeart/2005/8/layout/hProcess4"/>
    <dgm:cxn modelId="{A3B1B16A-7561-437B-A2E1-171F65296BCB}" srcId="{2E6C44E5-CDB5-4875-986C-ECC73AD47865}" destId="{D30F8EAD-3611-419F-A3C4-F1888996BA72}" srcOrd="0" destOrd="0" parTransId="{0D2DD7B6-EB63-4CB9-A878-E9142B130F4B}" sibTransId="{18B424C4-8393-40FA-B588-C72BC5A42C39}"/>
    <dgm:cxn modelId="{BDD041EE-2522-D743-A841-311E138D58D7}" type="presOf" srcId="{E6F6A2AF-8472-412A-8D59-139F29374201}" destId="{966785F6-4F27-44FB-8DD3-129781C954F9}" srcOrd="0" destOrd="0" presId="urn:microsoft.com/office/officeart/2005/8/layout/hProcess4"/>
    <dgm:cxn modelId="{0E917B7C-548C-054D-9D0E-10FA0B0E651C}" type="presOf" srcId="{3E4D6040-F56F-4742-8BBA-1721A60033AE}" destId="{15296B4C-FFF7-42BD-81C7-382FCA530BD5}" srcOrd="0" destOrd="0" presId="urn:microsoft.com/office/officeart/2005/8/layout/hProcess4"/>
    <dgm:cxn modelId="{5469F7EA-ECE4-5B40-954B-912897C3D39F}" type="presOf" srcId="{BA84948F-F9DC-46FD-A747-CF44DFB6E59C}" destId="{8D475774-FE9B-4A34-A1B1-05B13D752EDF}" srcOrd="0" destOrd="0" presId="urn:microsoft.com/office/officeart/2005/8/layout/hProcess4"/>
    <dgm:cxn modelId="{ACBC2360-03C2-D744-844B-A262BBF049D9}" type="presOf" srcId="{D30F8EAD-3611-419F-A3C4-F1888996BA72}" destId="{C445D8EA-64A5-4612-8E9B-F26D9F1B5394}" srcOrd="0" destOrd="0" presId="urn:microsoft.com/office/officeart/2005/8/layout/hProcess4"/>
    <dgm:cxn modelId="{05ABCCA0-5382-40C0-B7BE-D5F103B6B30D}" srcId="{2E6C44E5-CDB5-4875-986C-ECC73AD47865}" destId="{B27A7E0E-9047-4EA1-B016-A2D5487A1C59}" srcOrd="2" destOrd="0" parTransId="{3B747C38-3BED-4A1F-89F0-BD5B5E4DC256}" sibTransId="{7E4109B6-E2A9-44A8-B2DD-1A5F8BCAE53F}"/>
    <dgm:cxn modelId="{26AE28C6-4386-2E46-8817-0A4209784FDC}" type="presOf" srcId="{94E596F0-AE29-403B-ACF4-D6A062FE586F}" destId="{3D674BA3-1DED-430F-903C-098D2DD8ECDB}" srcOrd="0" destOrd="0" presId="urn:microsoft.com/office/officeart/2005/8/layout/hProcess4"/>
    <dgm:cxn modelId="{E84FF554-D17D-054F-98CF-58CD60BD150D}" type="presOf" srcId="{2E6C44E5-CDB5-4875-986C-ECC73AD47865}" destId="{BAC282F0-0C83-49C6-96D0-38042118E099}" srcOrd="0" destOrd="0" presId="urn:microsoft.com/office/officeart/2005/8/layout/hProcess4"/>
    <dgm:cxn modelId="{CEDC0940-6C49-424A-8BB9-C8319BAD211F}" type="presOf" srcId="{4CA85AD9-5839-4E3E-B952-3F09355E8222}" destId="{ECC3549E-5949-4EA4-9433-071F198F8580}" srcOrd="0" destOrd="0" presId="urn:microsoft.com/office/officeart/2005/8/layout/hProcess4"/>
    <dgm:cxn modelId="{031A2244-4FD4-4BBC-8F11-F71FDB1BDF3E}" srcId="{2E6C44E5-CDB5-4875-986C-ECC73AD47865}" destId="{DC5A4B17-0B89-4744-8528-A7B0A83D7365}" srcOrd="3" destOrd="0" parTransId="{16B74247-91C2-4CE0-ACA9-DBE1C05B9183}" sibTransId="{F0E4DE7F-3E49-48BB-8143-360EB00B71E5}"/>
    <dgm:cxn modelId="{A5B444C4-806D-484E-8EB9-FEDA5A918724}" srcId="{2E6C44E5-CDB5-4875-986C-ECC73AD47865}" destId="{12F3EB9A-548C-474C-872D-7B8DF0F0E113}" srcOrd="5" destOrd="0" parTransId="{82C1CDDD-A141-4F87-9007-9F082A8B238E}" sibTransId="{7A7C4C73-5918-4C59-AF16-2D388EC10E80}"/>
    <dgm:cxn modelId="{B3020BD6-2A8B-514D-AA9A-267AC208829C}" type="presOf" srcId="{F0E4DE7F-3E49-48BB-8143-360EB00B71E5}" destId="{6D39438E-3A67-4B03-BFEA-388234E59596}" srcOrd="0" destOrd="0" presId="urn:microsoft.com/office/officeart/2005/8/layout/hProcess4"/>
    <dgm:cxn modelId="{98A62AF0-3F1D-4A0A-8EDB-80841EAC5AF9}" srcId="{E6F6A2AF-8472-412A-8D59-139F29374201}" destId="{3E4D6040-F56F-4742-8BBA-1721A60033AE}" srcOrd="0" destOrd="0" parTransId="{33F15444-9FC4-41C9-8FC3-50973789BB96}" sibTransId="{C975B5C8-45D7-44AF-B610-638F70F0CFA5}"/>
    <dgm:cxn modelId="{120A4B16-485E-4584-BC88-5244D2D8518E}" srcId="{2E6C44E5-CDB5-4875-986C-ECC73AD47865}" destId="{E6F6A2AF-8472-412A-8D59-139F29374201}" srcOrd="4" destOrd="0" parTransId="{0E051D65-E85B-4877-B0F9-EF367DF101A5}" sibTransId="{334F0DDF-5FB5-4D65-B38A-41EBD213F50F}"/>
    <dgm:cxn modelId="{BDC724FD-CC38-1548-B253-F04089FAFE8C}" type="presOf" srcId="{E0B963F0-833F-493C-995C-E07177A1F3FB}" destId="{8D3815DA-450F-4D7C-946C-D49F30C78A42}" srcOrd="1" destOrd="0" presId="urn:microsoft.com/office/officeart/2005/8/layout/hProcess4"/>
    <dgm:cxn modelId="{ED9CD284-CD87-4A62-A4B9-CFF8B7689C56}" srcId="{2E6C44E5-CDB5-4875-986C-ECC73AD47865}" destId="{F163926B-788A-449A-A468-8277420BCF74}" srcOrd="1" destOrd="0" parTransId="{DD4237C4-1E0D-429B-B0B2-955B2C4B551D}" sibTransId="{BBC57990-4855-4BCF-9EA6-5B8CBFCE36F1}"/>
    <dgm:cxn modelId="{DC5DE957-7BBD-1C42-B540-39845168FB84}" type="presOf" srcId="{94E596F0-AE29-403B-ACF4-D6A062FE586F}" destId="{66047DD4-5D0E-401F-A383-B918F95C15CC}" srcOrd="1" destOrd="0" presId="urn:microsoft.com/office/officeart/2005/8/layout/hProcess4"/>
    <dgm:cxn modelId="{541972A4-8B79-4AF9-80E2-2E99B6E2F056}" srcId="{F163926B-788A-449A-A468-8277420BCF74}" destId="{BA84948F-F9DC-46FD-A747-CF44DFB6E59C}" srcOrd="0" destOrd="0" parTransId="{6BD516BE-6742-4D38-ABEA-D42D2C653608}" sibTransId="{DCC95313-F58D-4A7A-B7E5-72826BDDD4DC}"/>
    <dgm:cxn modelId="{25BBB1A3-4AB1-934D-B602-2D5505A782E1}" type="presParOf" srcId="{BAC282F0-0C83-49C6-96D0-38042118E099}" destId="{358E561A-1BC6-4293-AB0D-5D1BD5EBDC50}" srcOrd="0" destOrd="0" presId="urn:microsoft.com/office/officeart/2005/8/layout/hProcess4"/>
    <dgm:cxn modelId="{D93B4D78-9C6C-5045-A3D7-0DDB2BDFCB89}" type="presParOf" srcId="{BAC282F0-0C83-49C6-96D0-38042118E099}" destId="{CE44C8B2-E91C-4265-BECB-65D1A1024F48}" srcOrd="1" destOrd="0" presId="urn:microsoft.com/office/officeart/2005/8/layout/hProcess4"/>
    <dgm:cxn modelId="{33725B29-23E5-5D44-BCAB-FBF8B676346B}" type="presParOf" srcId="{BAC282F0-0C83-49C6-96D0-38042118E099}" destId="{3C7617C1-DA0E-48FD-87D0-3FCA97C9A343}" srcOrd="2" destOrd="0" presId="urn:microsoft.com/office/officeart/2005/8/layout/hProcess4"/>
    <dgm:cxn modelId="{8BB7E94A-BD69-444E-94D6-0EB208DB878B}" type="presParOf" srcId="{3C7617C1-DA0E-48FD-87D0-3FCA97C9A343}" destId="{730D08EF-70EB-4643-9808-3F909BE5F580}" srcOrd="0" destOrd="0" presId="urn:microsoft.com/office/officeart/2005/8/layout/hProcess4"/>
    <dgm:cxn modelId="{DDF329AC-8D81-3448-9E85-A8DE4EF47AF8}" type="presParOf" srcId="{730D08EF-70EB-4643-9808-3F909BE5F580}" destId="{29DDFEEB-866C-43F2-9E80-57DBE7BECAC7}" srcOrd="0" destOrd="0" presId="urn:microsoft.com/office/officeart/2005/8/layout/hProcess4"/>
    <dgm:cxn modelId="{99FDB097-079F-664A-8CB0-FF72A2045AC9}" type="presParOf" srcId="{730D08EF-70EB-4643-9808-3F909BE5F580}" destId="{14FA5CC4-6BD1-48C5-BA5A-7D7ADAC814B9}" srcOrd="1" destOrd="0" presId="urn:microsoft.com/office/officeart/2005/8/layout/hProcess4"/>
    <dgm:cxn modelId="{ACDCD260-8AD2-BD4C-8DBA-A0C7E5F023BB}" type="presParOf" srcId="{730D08EF-70EB-4643-9808-3F909BE5F580}" destId="{8D3815DA-450F-4D7C-946C-D49F30C78A42}" srcOrd="2" destOrd="0" presId="urn:microsoft.com/office/officeart/2005/8/layout/hProcess4"/>
    <dgm:cxn modelId="{1862259F-0F0C-BF4E-9D0E-EC1EA8815D19}" type="presParOf" srcId="{730D08EF-70EB-4643-9808-3F909BE5F580}" destId="{C445D8EA-64A5-4612-8E9B-F26D9F1B5394}" srcOrd="3" destOrd="0" presId="urn:microsoft.com/office/officeart/2005/8/layout/hProcess4"/>
    <dgm:cxn modelId="{B2235B41-3903-4343-921A-55F33DEE4FDC}" type="presParOf" srcId="{730D08EF-70EB-4643-9808-3F909BE5F580}" destId="{2C12FA8B-E556-4599-A362-CD0460F19A57}" srcOrd="4" destOrd="0" presId="urn:microsoft.com/office/officeart/2005/8/layout/hProcess4"/>
    <dgm:cxn modelId="{DBD8878A-20E9-9947-93DA-0263CEE6AA41}" type="presParOf" srcId="{3C7617C1-DA0E-48FD-87D0-3FCA97C9A343}" destId="{D2D037C3-31EF-43E2-A236-3288323E2CE8}" srcOrd="1" destOrd="0" presId="urn:microsoft.com/office/officeart/2005/8/layout/hProcess4"/>
    <dgm:cxn modelId="{E088910A-E0E1-0243-8AEB-E36F9B0F225B}" type="presParOf" srcId="{3C7617C1-DA0E-48FD-87D0-3FCA97C9A343}" destId="{EE7C374A-A833-4A4A-B90D-962ACD9A7A1F}" srcOrd="2" destOrd="0" presId="urn:microsoft.com/office/officeart/2005/8/layout/hProcess4"/>
    <dgm:cxn modelId="{46980A54-4B71-A045-90C1-451613D4B285}" type="presParOf" srcId="{EE7C374A-A833-4A4A-B90D-962ACD9A7A1F}" destId="{06ED94F0-710F-4043-A270-7E4B3AA549BC}" srcOrd="0" destOrd="0" presId="urn:microsoft.com/office/officeart/2005/8/layout/hProcess4"/>
    <dgm:cxn modelId="{31CFE269-3E81-6943-9570-4B7DBF10F529}" type="presParOf" srcId="{EE7C374A-A833-4A4A-B90D-962ACD9A7A1F}" destId="{8D475774-FE9B-4A34-A1B1-05B13D752EDF}" srcOrd="1" destOrd="0" presId="urn:microsoft.com/office/officeart/2005/8/layout/hProcess4"/>
    <dgm:cxn modelId="{89631983-E9BA-D144-9620-79505F398D7F}" type="presParOf" srcId="{EE7C374A-A833-4A4A-B90D-962ACD9A7A1F}" destId="{4069B1ED-E97B-4413-8007-0D5E050751AF}" srcOrd="2" destOrd="0" presId="urn:microsoft.com/office/officeart/2005/8/layout/hProcess4"/>
    <dgm:cxn modelId="{C7DBD041-16B4-9E40-9929-0D75D3CFC654}" type="presParOf" srcId="{EE7C374A-A833-4A4A-B90D-962ACD9A7A1F}" destId="{85189583-C03B-45CF-9100-F8774EA8F788}" srcOrd="3" destOrd="0" presId="urn:microsoft.com/office/officeart/2005/8/layout/hProcess4"/>
    <dgm:cxn modelId="{5E1FEFEB-77C4-2443-8C85-6B4A52F6BCB4}" type="presParOf" srcId="{EE7C374A-A833-4A4A-B90D-962ACD9A7A1F}" destId="{34FDF58E-076D-453E-A0B1-A74F836AEB8C}" srcOrd="4" destOrd="0" presId="urn:microsoft.com/office/officeart/2005/8/layout/hProcess4"/>
    <dgm:cxn modelId="{2383AD20-A3FD-3D4D-90BC-ADABD18E18D5}" type="presParOf" srcId="{3C7617C1-DA0E-48FD-87D0-3FCA97C9A343}" destId="{8AF7DACA-0411-44DF-9109-71AEEC9E979B}" srcOrd="3" destOrd="0" presId="urn:microsoft.com/office/officeart/2005/8/layout/hProcess4"/>
    <dgm:cxn modelId="{EB992708-1538-2D44-9AA8-78E459670378}" type="presParOf" srcId="{3C7617C1-DA0E-48FD-87D0-3FCA97C9A343}" destId="{7A517FD1-4BE1-4A09-AEBB-43C2F3F348EF}" srcOrd="4" destOrd="0" presId="urn:microsoft.com/office/officeart/2005/8/layout/hProcess4"/>
    <dgm:cxn modelId="{72CCF86D-1683-6448-9A8D-A90F051F2BE3}" type="presParOf" srcId="{7A517FD1-4BE1-4A09-AEBB-43C2F3F348EF}" destId="{823CF7A9-D514-427E-947E-C55AF723F76D}" srcOrd="0" destOrd="0" presId="urn:microsoft.com/office/officeart/2005/8/layout/hProcess4"/>
    <dgm:cxn modelId="{09CC4283-E1E6-9548-9638-2EFEA4E91F7F}" type="presParOf" srcId="{7A517FD1-4BE1-4A09-AEBB-43C2F3F348EF}" destId="{F0D955E9-1349-4987-A7D8-11B6E423FED2}" srcOrd="1" destOrd="0" presId="urn:microsoft.com/office/officeart/2005/8/layout/hProcess4"/>
    <dgm:cxn modelId="{75303CCE-8E9B-A241-BE45-795E90780E8D}" type="presParOf" srcId="{7A517FD1-4BE1-4A09-AEBB-43C2F3F348EF}" destId="{8370E345-08F8-4EB7-BBEC-CF35BC96B646}" srcOrd="2" destOrd="0" presId="urn:microsoft.com/office/officeart/2005/8/layout/hProcess4"/>
    <dgm:cxn modelId="{4EBAB4EC-475A-E64D-A042-F5D65663B8BF}" type="presParOf" srcId="{7A517FD1-4BE1-4A09-AEBB-43C2F3F348EF}" destId="{21CC5592-0604-4E32-B2FD-B93460D4DB93}" srcOrd="3" destOrd="0" presId="urn:microsoft.com/office/officeart/2005/8/layout/hProcess4"/>
    <dgm:cxn modelId="{B714532A-43A8-8B45-BC37-E1AFA1C66C2A}" type="presParOf" srcId="{7A517FD1-4BE1-4A09-AEBB-43C2F3F348EF}" destId="{C67B0DB7-D2C0-436B-954D-1F8A4FD4EF5E}" srcOrd="4" destOrd="0" presId="urn:microsoft.com/office/officeart/2005/8/layout/hProcess4"/>
    <dgm:cxn modelId="{1752C8EF-BB37-814D-8FC6-6637B3930C65}" type="presParOf" srcId="{3C7617C1-DA0E-48FD-87D0-3FCA97C9A343}" destId="{357ED952-AB37-475C-9864-72B29DD98A86}" srcOrd="5" destOrd="0" presId="urn:microsoft.com/office/officeart/2005/8/layout/hProcess4"/>
    <dgm:cxn modelId="{B4E03AEF-DC56-7244-A4C5-75E52550EB11}" type="presParOf" srcId="{3C7617C1-DA0E-48FD-87D0-3FCA97C9A343}" destId="{FA25E09B-7A61-4B2B-9C34-305C39C239ED}" srcOrd="6" destOrd="0" presId="urn:microsoft.com/office/officeart/2005/8/layout/hProcess4"/>
    <dgm:cxn modelId="{B44E274F-63F8-C146-BC37-01FB3A1D1CE2}" type="presParOf" srcId="{FA25E09B-7A61-4B2B-9C34-305C39C239ED}" destId="{89B82827-4C22-41FA-86D7-FAF073CDC6CF}" srcOrd="0" destOrd="0" presId="urn:microsoft.com/office/officeart/2005/8/layout/hProcess4"/>
    <dgm:cxn modelId="{750988D6-854D-644C-BA0A-C46ABD8485F5}" type="presParOf" srcId="{FA25E09B-7A61-4B2B-9C34-305C39C239ED}" destId="{ECC3549E-5949-4EA4-9433-071F198F8580}" srcOrd="1" destOrd="0" presId="urn:microsoft.com/office/officeart/2005/8/layout/hProcess4"/>
    <dgm:cxn modelId="{EF78BBF4-919A-4B42-A67C-D21B9789A8A4}" type="presParOf" srcId="{FA25E09B-7A61-4B2B-9C34-305C39C239ED}" destId="{B2C34164-256A-4B51-8BB4-681030BFFDB5}" srcOrd="2" destOrd="0" presId="urn:microsoft.com/office/officeart/2005/8/layout/hProcess4"/>
    <dgm:cxn modelId="{B63A9FF0-4283-1343-97D4-50D9BDACAC62}" type="presParOf" srcId="{FA25E09B-7A61-4B2B-9C34-305C39C239ED}" destId="{09EF96AB-CEF8-4953-A1C4-82EC57FA1CE6}" srcOrd="3" destOrd="0" presId="urn:microsoft.com/office/officeart/2005/8/layout/hProcess4"/>
    <dgm:cxn modelId="{C44693F7-3631-1546-8B22-D7ACAA4BD260}" type="presParOf" srcId="{FA25E09B-7A61-4B2B-9C34-305C39C239ED}" destId="{5A226123-E4E0-4C91-BC26-E6CD1E7165B9}" srcOrd="4" destOrd="0" presId="urn:microsoft.com/office/officeart/2005/8/layout/hProcess4"/>
    <dgm:cxn modelId="{A1F75E3E-270A-304B-800D-69333C3390E4}" type="presParOf" srcId="{3C7617C1-DA0E-48FD-87D0-3FCA97C9A343}" destId="{6D39438E-3A67-4B03-BFEA-388234E59596}" srcOrd="7" destOrd="0" presId="urn:microsoft.com/office/officeart/2005/8/layout/hProcess4"/>
    <dgm:cxn modelId="{717ECD2C-ED3F-0943-AA89-3579D0D64DA5}" type="presParOf" srcId="{3C7617C1-DA0E-48FD-87D0-3FCA97C9A343}" destId="{A3C9142A-FECF-44AB-82F8-6305E08F86EA}" srcOrd="8" destOrd="0" presId="urn:microsoft.com/office/officeart/2005/8/layout/hProcess4"/>
    <dgm:cxn modelId="{DCC2BE49-FED3-284F-A139-50E053C517E7}" type="presParOf" srcId="{A3C9142A-FECF-44AB-82F8-6305E08F86EA}" destId="{346A61DA-1DDE-4806-A1E6-A8E6179C3953}" srcOrd="0" destOrd="0" presId="urn:microsoft.com/office/officeart/2005/8/layout/hProcess4"/>
    <dgm:cxn modelId="{04270D09-D27B-7243-9210-3261C08DB9A3}" type="presParOf" srcId="{A3C9142A-FECF-44AB-82F8-6305E08F86EA}" destId="{15296B4C-FFF7-42BD-81C7-382FCA530BD5}" srcOrd="1" destOrd="0" presId="urn:microsoft.com/office/officeart/2005/8/layout/hProcess4"/>
    <dgm:cxn modelId="{CC0D283B-F3A0-EE4F-8DA7-BB90B9CDAE40}" type="presParOf" srcId="{A3C9142A-FECF-44AB-82F8-6305E08F86EA}" destId="{0394B0A0-53D3-452A-9B8D-20DED3E0E547}" srcOrd="2" destOrd="0" presId="urn:microsoft.com/office/officeart/2005/8/layout/hProcess4"/>
    <dgm:cxn modelId="{8302DA53-D891-154E-85AF-55E7B801DEB0}" type="presParOf" srcId="{A3C9142A-FECF-44AB-82F8-6305E08F86EA}" destId="{966785F6-4F27-44FB-8DD3-129781C954F9}" srcOrd="3" destOrd="0" presId="urn:microsoft.com/office/officeart/2005/8/layout/hProcess4"/>
    <dgm:cxn modelId="{BFCBAE6F-EF74-7743-9021-5965A77A7B4A}" type="presParOf" srcId="{A3C9142A-FECF-44AB-82F8-6305E08F86EA}" destId="{2CAF3ADA-C929-49EC-A5ED-490C273C37D9}" srcOrd="4" destOrd="0" presId="urn:microsoft.com/office/officeart/2005/8/layout/hProcess4"/>
    <dgm:cxn modelId="{FADA2985-1A59-F64B-8040-F7137D9AEBA7}" type="presParOf" srcId="{3C7617C1-DA0E-48FD-87D0-3FCA97C9A343}" destId="{511C9BAD-D5AF-48DD-BE54-0AA6F40E65A4}" srcOrd="9" destOrd="0" presId="urn:microsoft.com/office/officeart/2005/8/layout/hProcess4"/>
    <dgm:cxn modelId="{904C5720-3D0C-FC46-A43C-016BB5D1CC21}" type="presParOf" srcId="{3C7617C1-DA0E-48FD-87D0-3FCA97C9A343}" destId="{4BE9B6BC-7207-44B2-99E5-2569919B4F53}" srcOrd="10" destOrd="0" presId="urn:microsoft.com/office/officeart/2005/8/layout/hProcess4"/>
    <dgm:cxn modelId="{34679D1C-F146-064E-994F-AB37199E7473}" type="presParOf" srcId="{4BE9B6BC-7207-44B2-99E5-2569919B4F53}" destId="{45BFBF9B-50E1-4BDA-A0A7-AD2E06DC4CEF}" srcOrd="0" destOrd="0" presId="urn:microsoft.com/office/officeart/2005/8/layout/hProcess4"/>
    <dgm:cxn modelId="{81BF9257-AE5E-6F49-BB17-F243391F28A3}" type="presParOf" srcId="{4BE9B6BC-7207-44B2-99E5-2569919B4F53}" destId="{3D674BA3-1DED-430F-903C-098D2DD8ECDB}" srcOrd="1" destOrd="0" presId="urn:microsoft.com/office/officeart/2005/8/layout/hProcess4"/>
    <dgm:cxn modelId="{6D93AB0B-8E69-A945-A805-ACC5ABCC3AFD}" type="presParOf" srcId="{4BE9B6BC-7207-44B2-99E5-2569919B4F53}" destId="{66047DD4-5D0E-401F-A383-B918F95C15CC}" srcOrd="2" destOrd="0" presId="urn:microsoft.com/office/officeart/2005/8/layout/hProcess4"/>
    <dgm:cxn modelId="{36DC4BE7-42FD-B94A-8F8E-52E99BDD0986}" type="presParOf" srcId="{4BE9B6BC-7207-44B2-99E5-2569919B4F53}" destId="{214CEFC5-EB62-4324-8638-768C6B76AD08}" srcOrd="3" destOrd="0" presId="urn:microsoft.com/office/officeart/2005/8/layout/hProcess4"/>
    <dgm:cxn modelId="{819208C1-CA17-FF42-B170-B708232FD128}" type="presParOf" srcId="{4BE9B6BC-7207-44B2-99E5-2569919B4F53}" destId="{08A3B853-4DC0-4A51-BEF2-7944D24B4B09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968BF97-EE04-478A-A9C3-02D2BF0928B3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24D34-6182-4A2B-9072-929682AED8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17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548-BB78-4760-95FA-31543B70A053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C709F-22CD-442D-8219-123F7A09B3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61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C152-CFB3-4EAE-B93D-67978A189AB7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4EC1D-D750-477F-9FD0-397766C4B4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63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72E3-DB27-449D-AAAD-82A5D11B5BF0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7345-EDED-4338-A050-971F966F79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259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C820-C083-4F60-8C0C-8423780FEDC2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24DBF-69DA-43A3-B376-EEF4E4B1A2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526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E4DB-C4F2-41E7-B2FB-CFA88B53E247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8EE7-D28F-4668-810E-EE3B0CD5F5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64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09BF-75F5-4E6D-8ACB-1DD5A4F9BC32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15ECA-9A32-4398-95AD-DAF6C37E74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74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4989-8411-4B7F-AD1B-91CEC4E71EED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5537B-E1E0-43EA-92E4-F4993BF40E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972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5C70-C6D1-4524-9779-42866929464B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E4D80-2348-4447-9EF2-96B898C313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80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AC6C-F393-4A17-BD45-24E544683660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0818B-0202-4685-9F36-BAAF73CE55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798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AAC-A152-4B00-8BE7-C292942CDE97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7C8E-7BDA-4451-8EFD-1667A2361F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380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2ED9-D70D-4AC5-8DA5-AA641044621E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C7F2-A503-4D6A-A1B7-672EE208FF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349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BD7F4-0600-4D67-99A3-9AE91D92C25A}" type="datetimeFigureOut">
              <a:rPr lang="pt-BR"/>
              <a:pPr>
                <a:defRPr/>
              </a:pPr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43EF447-97F7-4CE2-9FD0-FFB7E976803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7517" y="2375902"/>
            <a:ext cx="8265226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Pacto</a:t>
            </a:r>
            <a:r>
              <a:rPr lang="en-US" sz="3400" b="1" dirty="0" smtClean="0">
                <a:latin typeface="+mj-lt"/>
                <a:ea typeface="+mj-ea"/>
                <a:cs typeface="+mj-cs"/>
              </a:rPr>
              <a:t> pela implementação </a:t>
            </a:r>
          </a:p>
          <a:p>
            <a:pPr algn="ctr">
              <a:lnSpc>
                <a:spcPct val="93000"/>
              </a:lnSpc>
              <a:defRPr/>
            </a:pPr>
            <a:r>
              <a:rPr lang="en-US" sz="3400" b="1" dirty="0" smtClean="0">
                <a:latin typeface="+mj-lt"/>
                <a:ea typeface="+mj-ea"/>
                <a:cs typeface="+mj-cs"/>
              </a:rPr>
              <a:t>da Lei </a:t>
            </a:r>
            <a:r>
              <a:rPr lang="pt-BR" sz="3600" dirty="0">
                <a:ea typeface="Microsoft YaHei"/>
              </a:rPr>
              <a:t>nº </a:t>
            </a:r>
            <a:r>
              <a:rPr lang="pt-BR" sz="3600" dirty="0" smtClean="0">
                <a:ea typeface="Microsoft YaHei"/>
              </a:rPr>
              <a:t>13.431/2017</a:t>
            </a:r>
          </a:p>
          <a:p>
            <a:pPr algn="ctr">
              <a:lnSpc>
                <a:spcPct val="93000"/>
              </a:lnSpc>
              <a:defRPr/>
            </a:pPr>
            <a:endParaRPr lang="pt-BR" sz="3600" dirty="0">
              <a:ea typeface="Microsoft YaHei"/>
            </a:endParaRPr>
          </a:p>
        </p:txBody>
      </p:sp>
      <p:sp>
        <p:nvSpPr>
          <p:cNvPr id="9219" name="CustomShape 1"/>
          <p:cNvSpPr>
            <a:spLocks noChangeArrowheads="1"/>
          </p:cNvSpPr>
          <p:nvPr/>
        </p:nvSpPr>
        <p:spPr bwMode="auto">
          <a:xfrm>
            <a:off x="0" y="-7993"/>
            <a:ext cx="9906000" cy="1466171"/>
          </a:xfrm>
          <a:prstGeom prst="rect">
            <a:avLst/>
          </a:prstGeom>
          <a:solidFill>
            <a:srgbClr val="26567F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0D36935E-99D4-4B54-8441-0A1BFD95341B}"/>
              </a:ext>
            </a:extLst>
          </p:cNvPr>
          <p:cNvGrpSpPr/>
          <p:nvPr/>
        </p:nvGrpSpPr>
        <p:grpSpPr>
          <a:xfrm>
            <a:off x="0" y="5989052"/>
            <a:ext cx="9952892" cy="868948"/>
            <a:chOff x="0" y="5989052"/>
            <a:chExt cx="9952892" cy="868948"/>
          </a:xfrm>
        </p:grpSpPr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D3597935-DFC6-4848-B27C-953605342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989052"/>
              <a:ext cx="9952892" cy="841254"/>
            </a:xfrm>
            <a:prstGeom prst="rect">
              <a:avLst/>
            </a:prstGeom>
          </p:spPr>
        </p:pic>
        <p:pic>
          <p:nvPicPr>
            <p:cNvPr id="7" name="Imagem 6" descr="Uma imagem contendo clip-art&#10;&#10;Descrição gerada automaticamente">
              <a:extLst>
                <a:ext uri="{FF2B5EF4-FFF2-40B4-BE49-F238E27FC236}">
                  <a16:creationId xmlns="" xmlns:a16="http://schemas.microsoft.com/office/drawing/2014/main" id="{C36477D1-6CC4-4D6E-A464-473AA5F7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2211"/>
              <a:ext cx="1811630" cy="755789"/>
            </a:xfrm>
            <a:prstGeom prst="rect">
              <a:avLst/>
            </a:prstGeom>
          </p:spPr>
        </p:pic>
      </p:grp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05815" y="4706351"/>
            <a:ext cx="7429500" cy="1655762"/>
          </a:xfrm>
        </p:spPr>
        <p:txBody>
          <a:bodyPr/>
          <a:lstStyle/>
          <a:p>
            <a:r>
              <a:rPr lang="pt-BR" sz="2000" i="1" dirty="0" smtClean="0"/>
              <a:t>Renato Capanema</a:t>
            </a:r>
          </a:p>
          <a:p>
            <a:r>
              <a:rPr lang="pt-BR" sz="2000" dirty="0" smtClean="0"/>
              <a:t>Coordenador-Geral de Assuntos Judiciários</a:t>
            </a:r>
          </a:p>
          <a:p>
            <a:r>
              <a:rPr lang="pt-BR" sz="2000" dirty="0" smtClean="0"/>
              <a:t>Ministério da Justiça e Segurança Pública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2527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stomShape 1"/>
          <p:cNvSpPr>
            <a:spLocks noChangeArrowheads="1"/>
          </p:cNvSpPr>
          <p:nvPr/>
        </p:nvSpPr>
        <p:spPr bwMode="auto">
          <a:xfrm>
            <a:off x="0" y="0"/>
            <a:ext cx="9906000" cy="1349375"/>
          </a:xfrm>
          <a:prstGeom prst="rect">
            <a:avLst/>
          </a:prstGeom>
          <a:solidFill>
            <a:srgbClr val="26567F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7422" y="161208"/>
            <a:ext cx="9351155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Estratégia Nacional de Políticas de Justiça</a:t>
            </a:r>
            <a:endParaRPr lang="pt-BR" sz="2800" dirty="0">
              <a:solidFill>
                <a:schemeClr val="bg1"/>
              </a:solidFill>
              <a:latin typeface="+mn-lt"/>
              <a:ea typeface="Microsoft YaHei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36" y="6116304"/>
            <a:ext cx="1266332" cy="586751"/>
          </a:xfrm>
          <a:prstGeom prst="rect">
            <a:avLst/>
          </a:prstGeom>
        </p:spPr>
      </p:pic>
      <p:sp>
        <p:nvSpPr>
          <p:cNvPr id="15" name="Espaço Reservado para Conteúdo 14">
            <a:extLst>
              <a:ext uri="{FF2B5EF4-FFF2-40B4-BE49-F238E27FC236}">
                <a16:creationId xmlns="" xmlns:a16="http://schemas.microsoft.com/office/drawing/2014/main" id="{8386F1F8-DA3D-4F1E-9293-98C84C095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0362" y="2177213"/>
            <a:ext cx="4211340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Promoção de </a:t>
            </a:r>
            <a:r>
              <a:rPr lang="pt-BR" sz="2000" b="1" dirty="0" smtClean="0"/>
              <a:t>políticas de justiça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Espaço de </a:t>
            </a:r>
            <a:r>
              <a:rPr lang="pt-BR" sz="2000" b="1" dirty="0" smtClean="0"/>
              <a:t>articulação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Nacional</a:t>
            </a:r>
            <a:r>
              <a:rPr lang="pt-BR" sz="2000" dirty="0" smtClean="0"/>
              <a:t> (Três poderes + todos os entes federativos)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Construção de </a:t>
            </a:r>
            <a:r>
              <a:rPr lang="pt-BR" sz="2000" b="1" dirty="0" smtClean="0"/>
              <a:t>consensos</a:t>
            </a:r>
            <a:endParaRPr lang="pt-BR" sz="2000" b="1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FF88C92-B315-4071-8785-FF2FBEDA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052"/>
            <a:ext cx="9952892" cy="84125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7E8C8447-14D0-4F33-9372-D1AE357F0561}"/>
              </a:ext>
            </a:extLst>
          </p:cNvPr>
          <p:cNvGrpSpPr/>
          <p:nvPr/>
        </p:nvGrpSpPr>
        <p:grpSpPr>
          <a:xfrm>
            <a:off x="0" y="5989052"/>
            <a:ext cx="9952892" cy="868948"/>
            <a:chOff x="0" y="5989052"/>
            <a:chExt cx="9952892" cy="868948"/>
          </a:xfrm>
        </p:grpSpPr>
        <p:pic>
          <p:nvPicPr>
            <p:cNvPr id="12" name="Imagem 11">
              <a:extLst>
                <a:ext uri="{FF2B5EF4-FFF2-40B4-BE49-F238E27FC236}">
                  <a16:creationId xmlns="" xmlns:a16="http://schemas.microsoft.com/office/drawing/2014/main" id="{E5FF31BE-FD28-4043-901F-A5F252997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89052"/>
              <a:ext cx="9952892" cy="841254"/>
            </a:xfrm>
            <a:prstGeom prst="rect">
              <a:avLst/>
            </a:prstGeom>
          </p:spPr>
        </p:pic>
        <p:pic>
          <p:nvPicPr>
            <p:cNvPr id="13" name="Imagem 12" descr="Uma imagem contendo clip-art&#10;&#10;Descrição gerada automaticamente">
              <a:extLst>
                <a:ext uri="{FF2B5EF4-FFF2-40B4-BE49-F238E27FC236}">
                  <a16:creationId xmlns="" xmlns:a16="http://schemas.microsoft.com/office/drawing/2014/main" id="{E504C644-06F7-4D34-AC1F-99CD0B98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2211"/>
              <a:ext cx="1811630" cy="755789"/>
            </a:xfrm>
            <a:prstGeom prst="rect">
              <a:avLst/>
            </a:prstGeom>
          </p:spPr>
        </p:pic>
      </p:grpSp>
      <p:pic>
        <p:nvPicPr>
          <p:cNvPr id="16" name="Imagem 15" descr="Uma imagem contendo clip-art&#10;&#10;Descrição gerada automaticamente">
            <a:extLst>
              <a:ext uri="{FF2B5EF4-FFF2-40B4-BE49-F238E27FC236}">
                <a16:creationId xmlns="" xmlns:a16="http://schemas.microsoft.com/office/drawing/2014/main" id="{E504C644-06F7-4D34-AC1F-99CD0B98D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1" y="2624447"/>
            <a:ext cx="4295823" cy="1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stomShape 1"/>
          <p:cNvSpPr>
            <a:spLocks noChangeArrowheads="1"/>
          </p:cNvSpPr>
          <p:nvPr/>
        </p:nvSpPr>
        <p:spPr bwMode="auto">
          <a:xfrm>
            <a:off x="0" y="0"/>
            <a:ext cx="9906000" cy="1349375"/>
          </a:xfrm>
          <a:prstGeom prst="rect">
            <a:avLst/>
          </a:prstGeom>
          <a:solidFill>
            <a:srgbClr val="26567F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7422" y="161208"/>
            <a:ext cx="9351155" cy="95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Pacto pela implementação da Lei nº 13.431/2017</a:t>
            </a:r>
          </a:p>
          <a:p>
            <a:pPr algn="ctr">
              <a:lnSpc>
                <a:spcPct val="93000"/>
              </a:lnSpc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(Pacto da Escuta Protegida)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36" y="6116304"/>
            <a:ext cx="1266332" cy="5867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0CC7B0A-1CBF-4761-A60B-5CE82571E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84" y="2599492"/>
            <a:ext cx="3384827" cy="2254295"/>
          </a:xfrm>
          <a:prstGeom prst="rect">
            <a:avLst/>
          </a:prstGeom>
        </p:spPr>
      </p:pic>
      <p:sp>
        <p:nvSpPr>
          <p:cNvPr id="14" name="Espaço Reservado para Texto 13">
            <a:extLst>
              <a:ext uri="{FF2B5EF4-FFF2-40B4-BE49-F238E27FC236}">
                <a16:creationId xmlns="" xmlns:a16="http://schemas.microsoft.com/office/drawing/2014/main" id="{A23C00D3-41C6-4DB4-93B8-80341BDCE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8041" y="1660728"/>
            <a:ext cx="4211340" cy="823912"/>
          </a:xfrm>
        </p:spPr>
        <p:txBody>
          <a:bodyPr/>
          <a:lstStyle/>
          <a:p>
            <a:r>
              <a:rPr lang="pt-BR" dirty="0"/>
              <a:t>Por que o Pacto era necessário?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="" xmlns:a16="http://schemas.microsoft.com/office/drawing/2014/main" id="{8386F1F8-DA3D-4F1E-9293-98C84C095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0362" y="2844168"/>
            <a:ext cx="4211340" cy="36845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Objetivo principal da lei é evitar a </a:t>
            </a:r>
            <a:r>
              <a:rPr lang="pt-BR" sz="2000" b="1" dirty="0" smtClean="0"/>
              <a:t>revitalizar </a:t>
            </a:r>
            <a:r>
              <a:rPr lang="pt-BR" sz="2000" dirty="0"/>
              <a:t>crianças e adolescentes vítimas de abuso (proteção), sem prejuízo da responsabilização do agressor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Necessidade de definição clara de papéis, interações e manuais sugestivos de procedimentos (escuta especializada e depoimento especial)  </a:t>
            </a:r>
            <a:endParaRPr lang="pt-BR" sz="2000" b="1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FF88C92-B315-4071-8785-FF2FBEDA0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9052"/>
            <a:ext cx="9952892" cy="84125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7E8C8447-14D0-4F33-9372-D1AE357F0561}"/>
              </a:ext>
            </a:extLst>
          </p:cNvPr>
          <p:cNvGrpSpPr/>
          <p:nvPr/>
        </p:nvGrpSpPr>
        <p:grpSpPr>
          <a:xfrm>
            <a:off x="0" y="5989052"/>
            <a:ext cx="9952892" cy="868948"/>
            <a:chOff x="0" y="5989052"/>
            <a:chExt cx="9952892" cy="868948"/>
          </a:xfrm>
        </p:grpSpPr>
        <p:pic>
          <p:nvPicPr>
            <p:cNvPr id="12" name="Imagem 11">
              <a:extLst>
                <a:ext uri="{FF2B5EF4-FFF2-40B4-BE49-F238E27FC236}">
                  <a16:creationId xmlns="" xmlns:a16="http://schemas.microsoft.com/office/drawing/2014/main" id="{E5FF31BE-FD28-4043-901F-A5F252997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89052"/>
              <a:ext cx="9952892" cy="841254"/>
            </a:xfrm>
            <a:prstGeom prst="rect">
              <a:avLst/>
            </a:prstGeom>
          </p:spPr>
        </p:pic>
        <p:pic>
          <p:nvPicPr>
            <p:cNvPr id="13" name="Imagem 12" descr="Uma imagem contendo clip-art&#10;&#10;Descrição gerada automaticamente">
              <a:extLst>
                <a:ext uri="{FF2B5EF4-FFF2-40B4-BE49-F238E27FC236}">
                  <a16:creationId xmlns="" xmlns:a16="http://schemas.microsoft.com/office/drawing/2014/main" id="{E504C644-06F7-4D34-AC1F-99CD0B98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2211"/>
              <a:ext cx="1811630" cy="755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71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stomShape 1"/>
          <p:cNvSpPr>
            <a:spLocks noChangeArrowheads="1"/>
          </p:cNvSpPr>
          <p:nvPr/>
        </p:nvSpPr>
        <p:spPr bwMode="auto">
          <a:xfrm>
            <a:off x="0" y="0"/>
            <a:ext cx="9906000" cy="1349375"/>
          </a:xfrm>
          <a:prstGeom prst="rect">
            <a:avLst/>
          </a:prstGeom>
          <a:solidFill>
            <a:srgbClr val="26567F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7422" y="161208"/>
            <a:ext cx="9351155" cy="95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Pacto pela implementação da Lei nº 13.431/2017</a:t>
            </a:r>
          </a:p>
          <a:p>
            <a:pPr algn="ctr">
              <a:lnSpc>
                <a:spcPct val="93000"/>
              </a:lnSpc>
              <a:defRPr/>
            </a:pPr>
            <a:r>
              <a:rPr lang="pt-BR" sz="2800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(Pacto da Escuta Protegida)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36" y="6116304"/>
            <a:ext cx="1266332" cy="5867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FF88C92-B315-4071-8785-FF2FBEDA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052"/>
            <a:ext cx="9952892" cy="84125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7E8C8447-14D0-4F33-9372-D1AE357F0561}"/>
              </a:ext>
            </a:extLst>
          </p:cNvPr>
          <p:cNvGrpSpPr/>
          <p:nvPr/>
        </p:nvGrpSpPr>
        <p:grpSpPr>
          <a:xfrm>
            <a:off x="0" y="5989052"/>
            <a:ext cx="9952892" cy="868948"/>
            <a:chOff x="0" y="5989052"/>
            <a:chExt cx="9952892" cy="868948"/>
          </a:xfrm>
        </p:grpSpPr>
        <p:pic>
          <p:nvPicPr>
            <p:cNvPr id="12" name="Imagem 11">
              <a:extLst>
                <a:ext uri="{FF2B5EF4-FFF2-40B4-BE49-F238E27FC236}">
                  <a16:creationId xmlns="" xmlns:a16="http://schemas.microsoft.com/office/drawing/2014/main" id="{E5FF31BE-FD28-4043-901F-A5F252997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89052"/>
              <a:ext cx="9952892" cy="841254"/>
            </a:xfrm>
            <a:prstGeom prst="rect">
              <a:avLst/>
            </a:prstGeom>
          </p:spPr>
        </p:pic>
        <p:pic>
          <p:nvPicPr>
            <p:cNvPr id="13" name="Imagem 12" descr="Uma imagem contendo clip-art&#10;&#10;Descrição gerada automaticamente">
              <a:extLst>
                <a:ext uri="{FF2B5EF4-FFF2-40B4-BE49-F238E27FC236}">
                  <a16:creationId xmlns="" xmlns:a16="http://schemas.microsoft.com/office/drawing/2014/main" id="{E504C644-06F7-4D34-AC1F-99CD0B98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2211"/>
              <a:ext cx="1811630" cy="755789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12D428EB-C82D-4D7D-9698-1EBBF6943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60" y="3440664"/>
            <a:ext cx="3466878" cy="231125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6360" y="1349375"/>
            <a:ext cx="3194943" cy="1600200"/>
          </a:xfrm>
        </p:spPr>
        <p:txBody>
          <a:bodyPr/>
          <a:lstStyle/>
          <a:p>
            <a:pPr algn="ctr"/>
            <a:r>
              <a:rPr lang="pt-BR" i="1" dirty="0" smtClean="0"/>
              <a:t>Apoio da alta administração</a:t>
            </a:r>
            <a:endParaRPr lang="pt-BR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88130" y="1800898"/>
            <a:ext cx="5014913" cy="4873625"/>
          </a:xfrm>
        </p:spPr>
        <p:txBody>
          <a:bodyPr/>
          <a:lstStyle/>
          <a:p>
            <a:r>
              <a:rPr lang="pt-BR" sz="2000" dirty="0" smtClean="0"/>
              <a:t>Ministério da Justiça e Segurança Pública</a:t>
            </a:r>
          </a:p>
          <a:p>
            <a:r>
              <a:rPr lang="pt-BR" sz="2000" dirty="0" smtClean="0"/>
              <a:t>Conselho Nacional de Justiça</a:t>
            </a:r>
          </a:p>
          <a:p>
            <a:r>
              <a:rPr lang="pt-BR" sz="2000" dirty="0" smtClean="0"/>
              <a:t>Ministério da Mulher, Família e DH</a:t>
            </a:r>
          </a:p>
          <a:p>
            <a:r>
              <a:rPr lang="pt-BR" sz="2000" dirty="0" smtClean="0"/>
              <a:t>Ministério da Cidadania</a:t>
            </a:r>
          </a:p>
          <a:p>
            <a:r>
              <a:rPr lang="pt-BR" sz="2000" dirty="0" smtClean="0"/>
              <a:t>Ministério da Saúde</a:t>
            </a:r>
          </a:p>
          <a:p>
            <a:r>
              <a:rPr lang="pt-BR" sz="2000" dirty="0" smtClean="0"/>
              <a:t>Ministério da Educação</a:t>
            </a:r>
          </a:p>
          <a:p>
            <a:r>
              <a:rPr lang="pt-BR" sz="2000" dirty="0" smtClean="0"/>
              <a:t>Conselho Nacional do Ministério Público</a:t>
            </a:r>
          </a:p>
          <a:p>
            <a:r>
              <a:rPr lang="pt-BR" sz="2000" dirty="0" smtClean="0"/>
              <a:t>Conselho Nacional do Chefes da Polícia Civil</a:t>
            </a:r>
          </a:p>
          <a:p>
            <a:r>
              <a:rPr lang="pt-BR" sz="2000" dirty="0" smtClean="0"/>
              <a:t>Colégio Nacional dos Defensores Públicos Gerais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6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stomShape 1"/>
          <p:cNvSpPr>
            <a:spLocks noChangeArrowheads="1"/>
          </p:cNvSpPr>
          <p:nvPr/>
        </p:nvSpPr>
        <p:spPr bwMode="auto">
          <a:xfrm>
            <a:off x="0" y="0"/>
            <a:ext cx="9906000" cy="1349375"/>
          </a:xfrm>
          <a:prstGeom prst="rect">
            <a:avLst/>
          </a:prstGeom>
          <a:solidFill>
            <a:srgbClr val="26567F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7422" y="329244"/>
            <a:ext cx="9351155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Pacto da Escuta Protegida: </a:t>
            </a:r>
          </a:p>
          <a:p>
            <a:pPr algn="ctr">
              <a:lnSpc>
                <a:spcPct val="93000"/>
              </a:lnSpc>
              <a:defRPr/>
            </a:pPr>
            <a:r>
              <a:rPr lang="pt-BR" sz="3200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etapas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36" y="6116304"/>
            <a:ext cx="1266332" cy="58675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E4FF8C71-829B-47CE-B34A-C0FB5142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" y="5980366"/>
            <a:ext cx="9988562" cy="870402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F6197CFD-F370-461B-9175-6F2FB340A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42704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09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stomShape 1"/>
          <p:cNvSpPr>
            <a:spLocks noChangeArrowheads="1"/>
          </p:cNvSpPr>
          <p:nvPr/>
        </p:nvSpPr>
        <p:spPr bwMode="auto">
          <a:xfrm>
            <a:off x="0" y="0"/>
            <a:ext cx="9906000" cy="1349375"/>
          </a:xfrm>
          <a:prstGeom prst="rect">
            <a:avLst/>
          </a:prstGeom>
          <a:solidFill>
            <a:srgbClr val="26567F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1431" y="248298"/>
            <a:ext cx="9351155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pt-BR" sz="3200" b="1" dirty="0" smtClean="0">
                <a:solidFill>
                  <a:schemeClr val="bg1"/>
                </a:solidFill>
                <a:ea typeface="Microsoft YaHei"/>
              </a:rPr>
              <a:t>1ª etapa: construção do fluxo geral</a:t>
            </a:r>
            <a:endParaRPr lang="pt-BR" sz="3200" b="1" dirty="0">
              <a:solidFill>
                <a:schemeClr val="bg1"/>
              </a:solidFill>
              <a:ea typeface="Microsoft YaHe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36" y="6116304"/>
            <a:ext cx="1266332" cy="586751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742213" y="827871"/>
          <a:ext cx="9032356" cy="578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8391" y="1469444"/>
            <a:ext cx="1750730" cy="11680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82" y="4777302"/>
            <a:ext cx="1776089" cy="1184059"/>
          </a:xfrm>
          <a:prstGeom prst="rect">
            <a:avLst/>
          </a:prstGeom>
        </p:spPr>
      </p:pic>
      <p:sp>
        <p:nvSpPr>
          <p:cNvPr id="11" name="Rolagem: Horizontal 10">
            <a:extLst>
              <a:ext uri="{FF2B5EF4-FFF2-40B4-BE49-F238E27FC236}">
                <a16:creationId xmlns="" xmlns:a16="http://schemas.microsoft.com/office/drawing/2014/main" id="{3CC1CC50-E576-4399-8888-462D1F8B2CEE}"/>
              </a:ext>
            </a:extLst>
          </p:cNvPr>
          <p:cNvSpPr/>
          <p:nvPr/>
        </p:nvSpPr>
        <p:spPr>
          <a:xfrm>
            <a:off x="7353958" y="4839374"/>
            <a:ext cx="1934761" cy="87368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próximos passos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1BC3ADD1-F886-4A45-A272-70C07816E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" y="5980366"/>
            <a:ext cx="9988562" cy="8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stomShape 1"/>
          <p:cNvSpPr>
            <a:spLocks noChangeArrowheads="1"/>
          </p:cNvSpPr>
          <p:nvPr/>
        </p:nvSpPr>
        <p:spPr bwMode="auto">
          <a:xfrm>
            <a:off x="0" y="0"/>
            <a:ext cx="9906000" cy="1349375"/>
          </a:xfrm>
          <a:prstGeom prst="rect">
            <a:avLst/>
          </a:prstGeom>
          <a:solidFill>
            <a:srgbClr val="26567F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7422" y="161208"/>
            <a:ext cx="9351155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Construção do fluxo geral - premissas</a:t>
            </a:r>
            <a:endParaRPr lang="pt-BR" sz="2800" dirty="0">
              <a:solidFill>
                <a:schemeClr val="bg1"/>
              </a:solidFill>
              <a:latin typeface="+mn-lt"/>
              <a:ea typeface="Microsoft YaHei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36" y="6116304"/>
            <a:ext cx="1266332" cy="586751"/>
          </a:xfrm>
          <a:prstGeom prst="rect">
            <a:avLst/>
          </a:prstGeom>
        </p:spPr>
      </p:pic>
      <p:sp>
        <p:nvSpPr>
          <p:cNvPr id="14" name="Espaço Reservado para Texto 13">
            <a:extLst>
              <a:ext uri="{FF2B5EF4-FFF2-40B4-BE49-F238E27FC236}">
                <a16:creationId xmlns="" xmlns:a16="http://schemas.microsoft.com/office/drawing/2014/main" id="{A23C00D3-41C6-4DB4-93B8-80341BDCE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9290" y="1121251"/>
            <a:ext cx="4551119" cy="823912"/>
          </a:xfrm>
        </p:spPr>
        <p:txBody>
          <a:bodyPr/>
          <a:lstStyle/>
          <a:p>
            <a:r>
              <a:rPr lang="pt-BR" dirty="0"/>
              <a:t>Premissas para a criação do Fluxo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="" xmlns:a16="http://schemas.microsoft.com/office/drawing/2014/main" id="{8386F1F8-DA3D-4F1E-9293-98C84C095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289" y="2058322"/>
            <a:ext cx="8835195" cy="39030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Construção conjunta, incluindo polícia e judiciário;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Flexibilidade, para que os entes nacionais possam adaptar os passos à sua realidade local;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Ponto de partida – trabalho do CVIESCA - “Parâmetros de escuta”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Oferecer clareza nos papéis de cada um dos atores envolvidos;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Multiplicidade de portas </a:t>
            </a:r>
            <a:r>
              <a:rPr lang="pt-BR" sz="2000" dirty="0"/>
              <a:t>de entrada: as vítimas podem apresentar seus relatos em diversas </a:t>
            </a:r>
            <a:r>
              <a:rPr lang="pt-BR" sz="2000" dirty="0" smtClean="0"/>
              <a:t>situações;</a:t>
            </a: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Criar </a:t>
            </a:r>
            <a:r>
              <a:rPr lang="pt-BR" sz="2000" dirty="0"/>
              <a:t>fluxos de informação entre os atores envolvidos, de forma a não ser necessário inquirir a vítima sobre a história a cada novo </a:t>
            </a:r>
            <a:r>
              <a:rPr lang="pt-BR" sz="2000" dirty="0" smtClean="0"/>
              <a:t>atendimento.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FF88C92-B315-4071-8785-FF2FBEDA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052"/>
            <a:ext cx="9952892" cy="84125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7E8C8447-14D0-4F33-9372-D1AE357F0561}"/>
              </a:ext>
            </a:extLst>
          </p:cNvPr>
          <p:cNvGrpSpPr/>
          <p:nvPr/>
        </p:nvGrpSpPr>
        <p:grpSpPr>
          <a:xfrm>
            <a:off x="0" y="5989052"/>
            <a:ext cx="9952892" cy="868948"/>
            <a:chOff x="0" y="5989052"/>
            <a:chExt cx="9952892" cy="868948"/>
          </a:xfrm>
        </p:grpSpPr>
        <p:pic>
          <p:nvPicPr>
            <p:cNvPr id="12" name="Imagem 11">
              <a:extLst>
                <a:ext uri="{FF2B5EF4-FFF2-40B4-BE49-F238E27FC236}">
                  <a16:creationId xmlns="" xmlns:a16="http://schemas.microsoft.com/office/drawing/2014/main" id="{E5FF31BE-FD28-4043-901F-A5F252997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89052"/>
              <a:ext cx="9952892" cy="841254"/>
            </a:xfrm>
            <a:prstGeom prst="rect">
              <a:avLst/>
            </a:prstGeom>
          </p:spPr>
        </p:pic>
        <p:pic>
          <p:nvPicPr>
            <p:cNvPr id="13" name="Imagem 12" descr="Uma imagem contendo clip-art&#10;&#10;Descrição gerada automaticamente">
              <a:extLst>
                <a:ext uri="{FF2B5EF4-FFF2-40B4-BE49-F238E27FC236}">
                  <a16:creationId xmlns="" xmlns:a16="http://schemas.microsoft.com/office/drawing/2014/main" id="{E504C644-06F7-4D34-AC1F-99CD0B98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2211"/>
              <a:ext cx="1811630" cy="755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52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589" y="1529614"/>
            <a:ext cx="9696822" cy="3469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P413 - Reestruturação da Estratégia Nacional de Não-</a:t>
            </a:r>
            <a:r>
              <a:rPr lang="pt-BR" sz="3200" b="1" dirty="0" err="1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Judicialização</a:t>
            </a:r>
            <a:r>
              <a:rPr lang="pt-BR" sz="3200" b="1" dirty="0">
                <a:solidFill>
                  <a:schemeClr val="bg1"/>
                </a:solidFill>
                <a:latin typeface="+mn-lt"/>
                <a:ea typeface="Microsoft YaHei"/>
                <a:cs typeface="+mn-cs"/>
              </a:rPr>
              <a:t> para Estratégia Nacional de Políticas de</a:t>
            </a:r>
            <a:endParaRPr lang="pt-BR" sz="4400" dirty="0">
              <a:latin typeface="+mn-lt"/>
              <a:ea typeface="Microsoft YaHei"/>
              <a:cs typeface="+mn-cs"/>
            </a:endParaRPr>
          </a:p>
          <a:p>
            <a:pPr algn="ctr">
              <a:lnSpc>
                <a:spcPct val="93000"/>
              </a:lnSpc>
              <a:defRPr/>
            </a:pPr>
            <a:r>
              <a:rPr lang="pt-BR" sz="2800" dirty="0">
                <a:latin typeface="+mn-lt"/>
                <a:ea typeface="Microsoft YaHei"/>
                <a:cs typeface="+mn-cs"/>
              </a:rPr>
              <a:t>Coordenação-Geral de Assuntos Judiciários</a:t>
            </a:r>
          </a:p>
          <a:p>
            <a:pPr algn="ctr">
              <a:lnSpc>
                <a:spcPct val="93000"/>
              </a:lnSpc>
              <a:defRPr/>
            </a:pPr>
            <a:r>
              <a:rPr lang="pt-BR" sz="2800" dirty="0">
                <a:latin typeface="+mn-lt"/>
                <a:ea typeface="Microsoft YaHei"/>
                <a:cs typeface="+mn-cs"/>
              </a:rPr>
              <a:t>Departamento de Promoção de Políticas de Justiça</a:t>
            </a:r>
          </a:p>
          <a:p>
            <a:pPr algn="ctr">
              <a:lnSpc>
                <a:spcPct val="93000"/>
              </a:lnSpc>
              <a:defRPr/>
            </a:pPr>
            <a:r>
              <a:rPr lang="pt-BR" sz="2800" dirty="0">
                <a:latin typeface="+mn-lt"/>
                <a:ea typeface="Microsoft YaHei"/>
                <a:cs typeface="+mn-cs"/>
              </a:rPr>
              <a:t>Secretaria Nacional de Justiça</a:t>
            </a:r>
          </a:p>
          <a:p>
            <a:pPr algn="ctr">
              <a:lnSpc>
                <a:spcPct val="93000"/>
              </a:lnSpc>
              <a:defRPr/>
            </a:pPr>
            <a:endParaRPr lang="pt-BR" sz="4400" dirty="0">
              <a:latin typeface="+mn-lt"/>
              <a:ea typeface="Microsoft YaHei"/>
              <a:cs typeface="+mn-cs"/>
            </a:endParaRPr>
          </a:p>
          <a:p>
            <a:pPr algn="ctr">
              <a:lnSpc>
                <a:spcPct val="93000"/>
              </a:lnSpc>
              <a:defRPr/>
            </a:pPr>
            <a:endParaRPr lang="pt-BR" sz="4400" dirty="0">
              <a:solidFill>
                <a:schemeClr val="bg1"/>
              </a:solidFill>
              <a:latin typeface="+mn-lt"/>
              <a:ea typeface="Microsoft YaHei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95" y="6180665"/>
            <a:ext cx="1517900" cy="5867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536" y="6116304"/>
            <a:ext cx="1266332" cy="586751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00DCA786-D39D-4043-9A10-297CBEE0ED04}"/>
              </a:ext>
            </a:extLst>
          </p:cNvPr>
          <p:cNvGrpSpPr/>
          <p:nvPr/>
        </p:nvGrpSpPr>
        <p:grpSpPr>
          <a:xfrm>
            <a:off x="0" y="5989052"/>
            <a:ext cx="9952892" cy="868948"/>
            <a:chOff x="0" y="5989052"/>
            <a:chExt cx="9952892" cy="868948"/>
          </a:xfrm>
        </p:grpSpPr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81CD3681-7460-49B1-8C0C-79C9C2C8B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89052"/>
              <a:ext cx="9952892" cy="841254"/>
            </a:xfrm>
            <a:prstGeom prst="rect">
              <a:avLst/>
            </a:prstGeom>
          </p:spPr>
        </p:pic>
        <p:pic>
          <p:nvPicPr>
            <p:cNvPr id="10" name="Imagem 9" descr="Uma imagem contendo clip-art&#10;&#10;Descrição gerada automaticamente">
              <a:extLst>
                <a:ext uri="{FF2B5EF4-FFF2-40B4-BE49-F238E27FC236}">
                  <a16:creationId xmlns="" xmlns:a16="http://schemas.microsoft.com/office/drawing/2014/main" id="{772F37B4-16DF-4237-A3E7-84FB9F0F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2211"/>
              <a:ext cx="1811630" cy="755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339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413</Words>
  <Application>Microsoft Office PowerPoint</Application>
  <PresentationFormat>Papel A4 (210 x 297 mm)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Microsoft YaHei</vt:lpstr>
      <vt:lpstr>Arial</vt:lpstr>
      <vt:lpstr>Arial Nova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Apoio da alta administração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Mariane Cortat Campos Melo</dc:creator>
  <cp:lastModifiedBy>treinamento</cp:lastModifiedBy>
  <cp:revision>17</cp:revision>
  <dcterms:created xsi:type="dcterms:W3CDTF">2019-09-18T15:10:15Z</dcterms:created>
  <dcterms:modified xsi:type="dcterms:W3CDTF">2019-09-19T22:22:30Z</dcterms:modified>
</cp:coreProperties>
</file>