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C32B0-014D-43CC-85C1-8D56C73FCE25}" type="datetimeFigureOut">
              <a:rPr lang="pt-BR" smtClean="0"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9D36D-870E-451A-80BE-CAE3BBA403A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pic>
        <p:nvPicPr>
          <p:cNvPr id="1030" name="Picture 6" descr="F:\IMG-20171211-WA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15816" cy="3595611"/>
          </a:xfrm>
          <a:prstGeom prst="rect">
            <a:avLst/>
          </a:prstGeom>
          <a:noFill/>
        </p:spPr>
      </p:pic>
      <p:pic>
        <p:nvPicPr>
          <p:cNvPr id="1031" name="Picture 7" descr="F:\IMG-20171211-WA00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0"/>
            <a:ext cx="2664296" cy="3875340"/>
          </a:xfrm>
          <a:prstGeom prst="rect">
            <a:avLst/>
          </a:prstGeom>
          <a:noFill/>
        </p:spPr>
      </p:pic>
      <p:pic>
        <p:nvPicPr>
          <p:cNvPr id="1032" name="Picture 8" descr="F:\IMG-20171211-WA0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501008"/>
            <a:ext cx="2979583" cy="3259715"/>
          </a:xfrm>
          <a:prstGeom prst="rect">
            <a:avLst/>
          </a:prstGeom>
          <a:noFill/>
        </p:spPr>
      </p:pic>
      <p:pic>
        <p:nvPicPr>
          <p:cNvPr id="1033" name="Picture 9" descr="F:\IMG-20171211-WA000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4149080"/>
            <a:ext cx="3672408" cy="2586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F:\IMG-20171211-WA0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620688"/>
            <a:ext cx="4729913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F:\IMG-20171211-WA0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06798"/>
            <a:ext cx="3932064" cy="5719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F:\IMG-20171211-WA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519" y="476672"/>
            <a:ext cx="5163988" cy="56494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F:\IMG-20171211-WA0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08720"/>
            <a:ext cx="6952168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Apresentação na tela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</dc:creator>
  <cp:lastModifiedBy>Geysa Costa Pinto Ribeiro Bigonha</cp:lastModifiedBy>
  <cp:revision>2</cp:revision>
  <cp:lastPrinted>2018-01-17T16:20:34Z</cp:lastPrinted>
  <dcterms:created xsi:type="dcterms:W3CDTF">2017-12-11T13:09:30Z</dcterms:created>
  <dcterms:modified xsi:type="dcterms:W3CDTF">2018-01-17T16:21:18Z</dcterms:modified>
</cp:coreProperties>
</file>