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16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57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78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92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26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9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82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50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83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12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70EA-458D-4CDA-9A7E-2ADE1A4EBDAC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13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43354" y="2904419"/>
            <a:ext cx="6951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Planos de Saúde e Autogestão</a:t>
            </a:r>
            <a:endParaRPr lang="pt-B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b="1" u="sng" dirty="0" smtClean="0"/>
              <a:t>Vantagens da autogestão</a:t>
            </a:r>
          </a:p>
          <a:p>
            <a:pPr algn="ctr"/>
            <a:endParaRPr lang="pt-BR" b="1" dirty="0" smtClean="0"/>
          </a:p>
          <a:p>
            <a:r>
              <a:rPr lang="pt-BR" dirty="0" smtClean="0"/>
              <a:t>1. Não há fins lucrativos</a:t>
            </a:r>
          </a:p>
          <a:p>
            <a:r>
              <a:rPr lang="pt-BR" dirty="0" smtClean="0"/>
              <a:t>2. mensalidades com valores inferiores aos praticados no mercado;</a:t>
            </a:r>
          </a:p>
          <a:p>
            <a:r>
              <a:rPr lang="pt-BR" dirty="0" smtClean="0"/>
              <a:t>3. atendimento personalizado</a:t>
            </a:r>
          </a:p>
          <a:p>
            <a:r>
              <a:rPr lang="pt-BR" dirty="0" smtClean="0"/>
              <a:t>4. Cobertura e exclusões bem definidas</a:t>
            </a:r>
          </a:p>
          <a:p>
            <a:r>
              <a:rPr lang="pt-BR" dirty="0" smtClean="0"/>
              <a:t>5. Negociação direta com prestadores de serviços;</a:t>
            </a:r>
          </a:p>
          <a:p>
            <a:r>
              <a:rPr lang="pt-BR" dirty="0" smtClean="0"/>
              <a:t>6. Decisões absolutamente técnicas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19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b="1" u="sng" dirty="0" smtClean="0"/>
              <a:t>Resultados da Oficina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dirty="0" smtClean="0"/>
              <a:t>1. Utilização da verba pública à autogestão. Quanto a isso há manifestação do TCU.</a:t>
            </a:r>
          </a:p>
          <a:p>
            <a:r>
              <a:rPr lang="pt-BR" dirty="0" smtClean="0"/>
              <a:t>2. O CNJ deverá formatar um curso destinado a assessorar os tribunais que desejam implementar um serviço de saúde na modalidade autogestão;</a:t>
            </a:r>
          </a:p>
          <a:p>
            <a:r>
              <a:rPr lang="pt-BR" dirty="0" smtClean="0"/>
              <a:t>3. Possibilidade de afastamento da jurisdição do magistrado gestor da autogestão; </a:t>
            </a:r>
          </a:p>
          <a:p>
            <a:r>
              <a:rPr lang="pt-BR" dirty="0" smtClean="0"/>
              <a:t>4. Os tribunais de menor porte podem se unir aos outros da região para instituírem a modalidade de autogestão.</a:t>
            </a:r>
          </a:p>
        </p:txBody>
      </p:sp>
    </p:spTree>
    <p:extLst>
      <p:ext uri="{BB962C8B-B14F-4D97-AF65-F5344CB8AC3E}">
        <p14:creationId xmlns:p14="http://schemas.microsoft.com/office/powerpoint/2010/main" val="24206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129</Words>
  <Application>Microsoft Office PowerPoint</Application>
  <PresentationFormat>Apresentação na tela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>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Cortonesi Viana</dc:creator>
  <cp:lastModifiedBy>Geysa Costa Pinto Ribeiro Bigonha</cp:lastModifiedBy>
  <cp:revision>3</cp:revision>
  <dcterms:created xsi:type="dcterms:W3CDTF">2019-07-02T17:57:36Z</dcterms:created>
  <dcterms:modified xsi:type="dcterms:W3CDTF">2019-10-18T17:38:24Z</dcterms:modified>
</cp:coreProperties>
</file>