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1" r:id="rId5"/>
    <p:sldId id="260" r:id="rId6"/>
    <p:sldId id="262" r:id="rId7"/>
    <p:sldId id="267" r:id="rId8"/>
    <p:sldId id="263" r:id="rId9"/>
    <p:sldId id="268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73710F-DFFB-6A4A-A3A6-11F1E9BC2537}" type="doc">
      <dgm:prSet loTypeId="urn:microsoft.com/office/officeart/2005/8/layout/defaul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640EE39E-3E00-A147-8F34-12597F5F8998}">
      <dgm:prSet phldrT="[Texto]"/>
      <dgm:spPr/>
      <dgm:t>
        <a:bodyPr/>
        <a:lstStyle/>
        <a:p>
          <a:r>
            <a:rPr lang="pt-BR"/>
            <a:t>Povos indígenas, comunidades quilombolas, povos e comunidades de terreiro/povos e comunidades de matriz africana, povos ciganos, pescadores artesanais, extrativistas, extrativistas costeiros e marinhos, caiçaras, faxinalenses, benzedeiros, ilhéus, raizeiros, geraizeiros, caatingueiros, vazanteiros, veredeiros, apanhadores de flores sempre vivas, pantaneiros, morroquianos, povo pomerano, catadores de mangaba, quebradeiras de coco babaçu, retireiros do Araguaia, comunidades de fundos e fechos de pasto, ribeirinhos, cipozeiros, andirobeiros, caboclos, entre outros.  </a:t>
          </a:r>
        </a:p>
      </dgm:t>
    </dgm:pt>
    <dgm:pt modelId="{689521A9-B339-4949-BE8A-0C4ECB7C86D3}" type="parTrans" cxnId="{0C0A0E5E-4652-1F41-8D7A-FF14E666CBA3}">
      <dgm:prSet/>
      <dgm:spPr/>
      <dgm:t>
        <a:bodyPr/>
        <a:lstStyle/>
        <a:p>
          <a:endParaRPr lang="pt-BR"/>
        </a:p>
      </dgm:t>
    </dgm:pt>
    <dgm:pt modelId="{651CD951-B969-E54C-8A21-D223261946A6}" type="sibTrans" cxnId="{0C0A0E5E-4652-1F41-8D7A-FF14E666CBA3}">
      <dgm:prSet/>
      <dgm:spPr/>
      <dgm:t>
        <a:bodyPr/>
        <a:lstStyle/>
        <a:p>
          <a:endParaRPr lang="pt-BR"/>
        </a:p>
      </dgm:t>
    </dgm:pt>
    <dgm:pt modelId="{A0B84230-A5C0-6346-B87B-4C869D5FC4AA}" type="pres">
      <dgm:prSet presAssocID="{DB73710F-DFFB-6A4A-A3A6-11F1E9BC253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3D1B3A05-DD9C-404D-A742-8834842AA7AE}" type="pres">
      <dgm:prSet presAssocID="{640EE39E-3E00-A147-8F34-12597F5F8998}" presName="node" presStyleLbl="node1" presStyleIdx="0" presStyleCnt="1" custScaleX="175686" custScaleY="14183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0C0A0E5E-4652-1F41-8D7A-FF14E666CBA3}" srcId="{DB73710F-DFFB-6A4A-A3A6-11F1E9BC2537}" destId="{640EE39E-3E00-A147-8F34-12597F5F8998}" srcOrd="0" destOrd="0" parTransId="{689521A9-B339-4949-BE8A-0C4ECB7C86D3}" sibTransId="{651CD951-B969-E54C-8A21-D223261946A6}"/>
    <dgm:cxn modelId="{0E5FE975-A5BC-D345-90B0-22B6E8D568F3}" type="presOf" srcId="{DB73710F-DFFB-6A4A-A3A6-11F1E9BC2537}" destId="{A0B84230-A5C0-6346-B87B-4C869D5FC4AA}" srcOrd="0" destOrd="0" presId="urn:microsoft.com/office/officeart/2005/8/layout/default"/>
    <dgm:cxn modelId="{F0C33B4C-E7A6-B742-AFD2-1944ECD91A8D}" type="presOf" srcId="{640EE39E-3E00-A147-8F34-12597F5F8998}" destId="{3D1B3A05-DD9C-404D-A742-8834842AA7AE}" srcOrd="0" destOrd="0" presId="urn:microsoft.com/office/officeart/2005/8/layout/default"/>
    <dgm:cxn modelId="{F21756C2-2DA9-4049-99FA-6191D45F8F0C}" type="presParOf" srcId="{A0B84230-A5C0-6346-B87B-4C869D5FC4AA}" destId="{3D1B3A05-DD9C-404D-A742-8834842AA7AE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D148675-10A7-254C-8624-91B282993CAB}" type="doc">
      <dgm:prSet loTypeId="urn:microsoft.com/office/officeart/2005/8/layout/vList3" loCatId="" qsTypeId="urn:microsoft.com/office/officeart/2005/8/quickstyle/simple1" qsCatId="simple" csTypeId="urn:microsoft.com/office/officeart/2005/8/colors/colorful5" csCatId="colorful" phldr="1"/>
      <dgm:spPr/>
    </dgm:pt>
    <dgm:pt modelId="{DC1DC21F-26EE-BB4D-AD44-4A7FD6D718D9}">
      <dgm:prSet phldrT="[Texto]"/>
      <dgm:spPr/>
      <dgm:t>
        <a:bodyPr/>
        <a:lstStyle/>
        <a:p>
          <a:r>
            <a:rPr lang="pt-BR" dirty="0"/>
            <a:t>Relações de </a:t>
          </a:r>
          <a:r>
            <a:rPr lang="pt-BR" b="1" u="sng" dirty="0"/>
            <a:t>poder</a:t>
          </a:r>
          <a:r>
            <a:rPr lang="pt-BR" dirty="0"/>
            <a:t> que </a:t>
          </a:r>
          <a:r>
            <a:rPr lang="pt-BR" b="0" u="none" dirty="0"/>
            <a:t>discriminam</a:t>
          </a:r>
          <a:r>
            <a:rPr lang="pt-BR" dirty="0"/>
            <a:t> identidades</a:t>
          </a:r>
          <a:endParaRPr lang="pt-BR" b="1" u="sng" dirty="0"/>
        </a:p>
      </dgm:t>
    </dgm:pt>
    <dgm:pt modelId="{C0DED1CD-2189-254E-86CE-CB466B8E771F}" type="parTrans" cxnId="{EFF828E6-0AA2-E940-B4D5-6B82F4852866}">
      <dgm:prSet/>
      <dgm:spPr/>
      <dgm:t>
        <a:bodyPr/>
        <a:lstStyle/>
        <a:p>
          <a:endParaRPr lang="pt-BR"/>
        </a:p>
      </dgm:t>
    </dgm:pt>
    <dgm:pt modelId="{89A6DB5E-9273-E14A-84A6-18B63C574E51}" type="sibTrans" cxnId="{EFF828E6-0AA2-E940-B4D5-6B82F4852866}">
      <dgm:prSet/>
      <dgm:spPr/>
      <dgm:t>
        <a:bodyPr/>
        <a:lstStyle/>
        <a:p>
          <a:endParaRPr lang="pt-BR"/>
        </a:p>
      </dgm:t>
    </dgm:pt>
    <dgm:pt modelId="{48333421-5FAE-E341-89A8-FA539F4F1254}">
      <dgm:prSet phldrT="[Texto]"/>
      <dgm:spPr/>
      <dgm:t>
        <a:bodyPr/>
        <a:lstStyle/>
        <a:p>
          <a:r>
            <a:rPr lang="pt-BR" b="1" u="sng"/>
            <a:t>Reconhecimento</a:t>
          </a:r>
          <a:r>
            <a:rPr lang="pt-BR"/>
            <a:t> das diferenças com igualdade</a:t>
          </a:r>
          <a:endParaRPr lang="pt-BR" dirty="0"/>
        </a:p>
      </dgm:t>
    </dgm:pt>
    <dgm:pt modelId="{C3406F76-969B-C145-AFB5-2601AEABC9C5}" type="parTrans" cxnId="{CF2A282D-AC6B-074B-BA35-6AA96017F479}">
      <dgm:prSet/>
      <dgm:spPr/>
      <dgm:t>
        <a:bodyPr/>
        <a:lstStyle/>
        <a:p>
          <a:endParaRPr lang="pt-BR"/>
        </a:p>
      </dgm:t>
    </dgm:pt>
    <dgm:pt modelId="{4E6779D6-3A2F-E340-B91D-AAC54E952A93}" type="sibTrans" cxnId="{CF2A282D-AC6B-074B-BA35-6AA96017F479}">
      <dgm:prSet/>
      <dgm:spPr/>
      <dgm:t>
        <a:bodyPr/>
        <a:lstStyle/>
        <a:p>
          <a:endParaRPr lang="pt-BR"/>
        </a:p>
      </dgm:t>
    </dgm:pt>
    <dgm:pt modelId="{6BE8ED56-F7A1-584B-96AA-ECA29D913CE3}">
      <dgm:prSet phldrT="[Texto]"/>
      <dgm:spPr/>
      <dgm:t>
        <a:bodyPr/>
        <a:lstStyle/>
        <a:p>
          <a:r>
            <a:rPr lang="pt-BR" dirty="0"/>
            <a:t>Construção de </a:t>
          </a:r>
          <a:r>
            <a:rPr lang="pt-BR" b="1" u="sng" dirty="0"/>
            <a:t>pontes</a:t>
          </a:r>
          <a:r>
            <a:rPr lang="pt-BR" dirty="0"/>
            <a:t> de diálogo e transformação</a:t>
          </a:r>
        </a:p>
      </dgm:t>
    </dgm:pt>
    <dgm:pt modelId="{2CE2C48A-49CB-974D-8148-E4A42A3EE644}" type="parTrans" cxnId="{A510BD8B-CA9C-4A43-B098-13D90A21C0A6}">
      <dgm:prSet/>
      <dgm:spPr/>
      <dgm:t>
        <a:bodyPr/>
        <a:lstStyle/>
        <a:p>
          <a:endParaRPr lang="pt-BR"/>
        </a:p>
      </dgm:t>
    </dgm:pt>
    <dgm:pt modelId="{ED0B7697-E3E5-2A4E-9F1F-03DE8ECCDC5F}" type="sibTrans" cxnId="{A510BD8B-CA9C-4A43-B098-13D90A21C0A6}">
      <dgm:prSet/>
      <dgm:spPr/>
      <dgm:t>
        <a:bodyPr/>
        <a:lstStyle/>
        <a:p>
          <a:endParaRPr lang="pt-BR"/>
        </a:p>
      </dgm:t>
    </dgm:pt>
    <dgm:pt modelId="{8F2BEFFB-B3F4-A744-8061-9CE2FAB10B95}" type="pres">
      <dgm:prSet presAssocID="{8D148675-10A7-254C-8624-91B282993CAB}" presName="linearFlow" presStyleCnt="0">
        <dgm:presLayoutVars>
          <dgm:dir/>
          <dgm:resizeHandles val="exact"/>
        </dgm:presLayoutVars>
      </dgm:prSet>
      <dgm:spPr/>
    </dgm:pt>
    <dgm:pt modelId="{8401F9AA-0DA9-BD4E-93E9-802439F0EC3C}" type="pres">
      <dgm:prSet presAssocID="{DC1DC21F-26EE-BB4D-AD44-4A7FD6D718D9}" presName="composite" presStyleCnt="0"/>
      <dgm:spPr/>
    </dgm:pt>
    <dgm:pt modelId="{E60189CB-22E1-1742-9C70-71B7705A87DC}" type="pres">
      <dgm:prSet presAssocID="{DC1DC21F-26EE-BB4D-AD44-4A7FD6D718D9}" presName="imgShp" presStyleLbl="fgImgPlace1" presStyleIdx="0" presStyleCnt="3"/>
      <dgm:spPr/>
    </dgm:pt>
    <dgm:pt modelId="{5FAEF0E6-5AE6-BD41-A075-46D63C4D64F9}" type="pres">
      <dgm:prSet presAssocID="{DC1DC21F-26EE-BB4D-AD44-4A7FD6D718D9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2649C5C-5A39-2D45-8A06-A5C30B415947}" type="pres">
      <dgm:prSet presAssocID="{89A6DB5E-9273-E14A-84A6-18B63C574E51}" presName="spacing" presStyleCnt="0"/>
      <dgm:spPr/>
    </dgm:pt>
    <dgm:pt modelId="{DD93C617-78EF-1C46-8166-82D3657B8E0D}" type="pres">
      <dgm:prSet presAssocID="{48333421-5FAE-E341-89A8-FA539F4F1254}" presName="composite" presStyleCnt="0"/>
      <dgm:spPr/>
    </dgm:pt>
    <dgm:pt modelId="{BD918E09-FA7A-EC4C-A158-6054965BC99C}" type="pres">
      <dgm:prSet presAssocID="{48333421-5FAE-E341-89A8-FA539F4F1254}" presName="imgShp" presStyleLbl="fgImgPlace1" presStyleIdx="1" presStyleCnt="3"/>
      <dgm:spPr/>
    </dgm:pt>
    <dgm:pt modelId="{0A1483A7-5419-0644-BAEC-A310714D3DE0}" type="pres">
      <dgm:prSet presAssocID="{48333421-5FAE-E341-89A8-FA539F4F1254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3DE633C-B366-4445-AE88-0990BE5D2A08}" type="pres">
      <dgm:prSet presAssocID="{4E6779D6-3A2F-E340-B91D-AAC54E952A93}" presName="spacing" presStyleCnt="0"/>
      <dgm:spPr/>
    </dgm:pt>
    <dgm:pt modelId="{E7DB192D-F45C-FD46-BD56-509E98A00F16}" type="pres">
      <dgm:prSet presAssocID="{6BE8ED56-F7A1-584B-96AA-ECA29D913CE3}" presName="composite" presStyleCnt="0"/>
      <dgm:spPr/>
    </dgm:pt>
    <dgm:pt modelId="{E81788FC-C790-E743-893F-48DAC73DF391}" type="pres">
      <dgm:prSet presAssocID="{6BE8ED56-F7A1-584B-96AA-ECA29D913CE3}" presName="imgShp" presStyleLbl="fgImgPlace1" presStyleIdx="2" presStyleCnt="3"/>
      <dgm:spPr/>
    </dgm:pt>
    <dgm:pt modelId="{6388404C-D700-724E-8449-20F3799F9313}" type="pres">
      <dgm:prSet presAssocID="{6BE8ED56-F7A1-584B-96AA-ECA29D913CE3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FBE7473A-DE23-5C4E-A08D-D44905ED6576}" type="presOf" srcId="{8D148675-10A7-254C-8624-91B282993CAB}" destId="{8F2BEFFB-B3F4-A744-8061-9CE2FAB10B95}" srcOrd="0" destOrd="0" presId="urn:microsoft.com/office/officeart/2005/8/layout/vList3"/>
    <dgm:cxn modelId="{0B7D207F-EECB-3349-946A-9B6EF8D5E24E}" type="presOf" srcId="{6BE8ED56-F7A1-584B-96AA-ECA29D913CE3}" destId="{6388404C-D700-724E-8449-20F3799F9313}" srcOrd="0" destOrd="0" presId="urn:microsoft.com/office/officeart/2005/8/layout/vList3"/>
    <dgm:cxn modelId="{00A5786F-CE24-0741-9164-43E467115016}" type="presOf" srcId="{DC1DC21F-26EE-BB4D-AD44-4A7FD6D718D9}" destId="{5FAEF0E6-5AE6-BD41-A075-46D63C4D64F9}" srcOrd="0" destOrd="0" presId="urn:microsoft.com/office/officeart/2005/8/layout/vList3"/>
    <dgm:cxn modelId="{CF2A282D-AC6B-074B-BA35-6AA96017F479}" srcId="{8D148675-10A7-254C-8624-91B282993CAB}" destId="{48333421-5FAE-E341-89A8-FA539F4F1254}" srcOrd="1" destOrd="0" parTransId="{C3406F76-969B-C145-AFB5-2601AEABC9C5}" sibTransId="{4E6779D6-3A2F-E340-B91D-AAC54E952A93}"/>
    <dgm:cxn modelId="{EFF828E6-0AA2-E940-B4D5-6B82F4852866}" srcId="{8D148675-10A7-254C-8624-91B282993CAB}" destId="{DC1DC21F-26EE-BB4D-AD44-4A7FD6D718D9}" srcOrd="0" destOrd="0" parTransId="{C0DED1CD-2189-254E-86CE-CB466B8E771F}" sibTransId="{89A6DB5E-9273-E14A-84A6-18B63C574E51}"/>
    <dgm:cxn modelId="{A510BD8B-CA9C-4A43-B098-13D90A21C0A6}" srcId="{8D148675-10A7-254C-8624-91B282993CAB}" destId="{6BE8ED56-F7A1-584B-96AA-ECA29D913CE3}" srcOrd="2" destOrd="0" parTransId="{2CE2C48A-49CB-974D-8148-E4A42A3EE644}" sibTransId="{ED0B7697-E3E5-2A4E-9F1F-03DE8ECCDC5F}"/>
    <dgm:cxn modelId="{4AF3D55B-04E4-D94E-83C5-DED8281AF8BE}" type="presOf" srcId="{48333421-5FAE-E341-89A8-FA539F4F1254}" destId="{0A1483A7-5419-0644-BAEC-A310714D3DE0}" srcOrd="0" destOrd="0" presId="urn:microsoft.com/office/officeart/2005/8/layout/vList3"/>
    <dgm:cxn modelId="{6731A614-A7E9-8142-B3DF-D5F00E254A9A}" type="presParOf" srcId="{8F2BEFFB-B3F4-A744-8061-9CE2FAB10B95}" destId="{8401F9AA-0DA9-BD4E-93E9-802439F0EC3C}" srcOrd="0" destOrd="0" presId="urn:microsoft.com/office/officeart/2005/8/layout/vList3"/>
    <dgm:cxn modelId="{E5680F32-FB45-D741-B6BF-36F8B4B16D42}" type="presParOf" srcId="{8401F9AA-0DA9-BD4E-93E9-802439F0EC3C}" destId="{E60189CB-22E1-1742-9C70-71B7705A87DC}" srcOrd="0" destOrd="0" presId="urn:microsoft.com/office/officeart/2005/8/layout/vList3"/>
    <dgm:cxn modelId="{3AB845BD-B5AA-674B-B182-CF4A686F5871}" type="presParOf" srcId="{8401F9AA-0DA9-BD4E-93E9-802439F0EC3C}" destId="{5FAEF0E6-5AE6-BD41-A075-46D63C4D64F9}" srcOrd="1" destOrd="0" presId="urn:microsoft.com/office/officeart/2005/8/layout/vList3"/>
    <dgm:cxn modelId="{2D5E0E8C-68F3-BA4D-9760-3F3979FC8161}" type="presParOf" srcId="{8F2BEFFB-B3F4-A744-8061-9CE2FAB10B95}" destId="{92649C5C-5A39-2D45-8A06-A5C30B415947}" srcOrd="1" destOrd="0" presId="urn:microsoft.com/office/officeart/2005/8/layout/vList3"/>
    <dgm:cxn modelId="{9D5F71EB-BF8A-AE45-8B48-ABF9CC89939F}" type="presParOf" srcId="{8F2BEFFB-B3F4-A744-8061-9CE2FAB10B95}" destId="{DD93C617-78EF-1C46-8166-82D3657B8E0D}" srcOrd="2" destOrd="0" presId="urn:microsoft.com/office/officeart/2005/8/layout/vList3"/>
    <dgm:cxn modelId="{57116D0A-B941-6247-A001-43479A82A94F}" type="presParOf" srcId="{DD93C617-78EF-1C46-8166-82D3657B8E0D}" destId="{BD918E09-FA7A-EC4C-A158-6054965BC99C}" srcOrd="0" destOrd="0" presId="urn:microsoft.com/office/officeart/2005/8/layout/vList3"/>
    <dgm:cxn modelId="{26BDD7B1-8848-CB49-84D0-C3F3490433F3}" type="presParOf" srcId="{DD93C617-78EF-1C46-8166-82D3657B8E0D}" destId="{0A1483A7-5419-0644-BAEC-A310714D3DE0}" srcOrd="1" destOrd="0" presId="urn:microsoft.com/office/officeart/2005/8/layout/vList3"/>
    <dgm:cxn modelId="{173620C0-9087-7F43-96B6-0A9094671720}" type="presParOf" srcId="{8F2BEFFB-B3F4-A744-8061-9CE2FAB10B95}" destId="{33DE633C-B366-4445-AE88-0990BE5D2A08}" srcOrd="3" destOrd="0" presId="urn:microsoft.com/office/officeart/2005/8/layout/vList3"/>
    <dgm:cxn modelId="{1997671A-E608-AB4D-A416-0C75E21596ED}" type="presParOf" srcId="{8F2BEFFB-B3F4-A744-8061-9CE2FAB10B95}" destId="{E7DB192D-F45C-FD46-BD56-509E98A00F16}" srcOrd="4" destOrd="0" presId="urn:microsoft.com/office/officeart/2005/8/layout/vList3"/>
    <dgm:cxn modelId="{697CF6CD-63B6-A047-A552-41E20BF037AD}" type="presParOf" srcId="{E7DB192D-F45C-FD46-BD56-509E98A00F16}" destId="{E81788FC-C790-E743-893F-48DAC73DF391}" srcOrd="0" destOrd="0" presId="urn:microsoft.com/office/officeart/2005/8/layout/vList3"/>
    <dgm:cxn modelId="{2D79314E-76DB-4043-8052-16F1EEFE445E}" type="presParOf" srcId="{E7DB192D-F45C-FD46-BD56-509E98A00F16}" destId="{6388404C-D700-724E-8449-20F3799F9313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FF9AAA1-F516-464C-8F3B-296248EFDBA0}" type="doc">
      <dgm:prSet loTypeId="urn:microsoft.com/office/officeart/2008/layout/SquareAccentList" loCatId="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B2B84E78-7955-8047-954E-FD534C01D63B}">
      <dgm:prSet phldrT="[Texto]"/>
      <dgm:spPr/>
      <dgm:t>
        <a:bodyPr/>
        <a:lstStyle/>
        <a:p>
          <a:pPr algn="ctr"/>
          <a:r>
            <a:rPr lang="pt-BR" dirty="0"/>
            <a:t>Povo </a:t>
          </a:r>
          <a:r>
            <a:rPr lang="pt-BR" dirty="0" err="1"/>
            <a:t>Xikrín</a:t>
          </a:r>
          <a:r>
            <a:rPr lang="pt-BR" dirty="0"/>
            <a:t> do </a:t>
          </a:r>
          <a:r>
            <a:rPr lang="pt-BR" dirty="0" err="1"/>
            <a:t>Bacajá</a:t>
          </a:r>
          <a:endParaRPr lang="pt-BR" dirty="0"/>
        </a:p>
      </dgm:t>
    </dgm:pt>
    <dgm:pt modelId="{CA5EB536-FE7D-F844-9244-6C9FB76D6923}" type="parTrans" cxnId="{D0FB1E2F-4BC3-784B-A777-14DDABF40B0B}">
      <dgm:prSet/>
      <dgm:spPr/>
      <dgm:t>
        <a:bodyPr/>
        <a:lstStyle/>
        <a:p>
          <a:endParaRPr lang="pt-BR"/>
        </a:p>
      </dgm:t>
    </dgm:pt>
    <dgm:pt modelId="{EE578727-67DF-F54A-9CC4-6ED2CC030EB6}" type="sibTrans" cxnId="{D0FB1E2F-4BC3-784B-A777-14DDABF40B0B}">
      <dgm:prSet/>
      <dgm:spPr/>
      <dgm:t>
        <a:bodyPr/>
        <a:lstStyle/>
        <a:p>
          <a:endParaRPr lang="pt-BR"/>
        </a:p>
      </dgm:t>
    </dgm:pt>
    <dgm:pt modelId="{4AB92BE7-8AF2-5E4B-BC2D-7553FE3CC640}">
      <dgm:prSet phldrT="[Texto]"/>
      <dgm:spPr/>
      <dgm:t>
        <a:bodyPr/>
        <a:lstStyle/>
        <a:p>
          <a:r>
            <a:rPr lang="pt-BR" dirty="0"/>
            <a:t>Maturação do </a:t>
          </a:r>
          <a:r>
            <a:rPr lang="pt-BR" i="1" dirty="0" err="1"/>
            <a:t>Karon</a:t>
          </a:r>
          <a:endParaRPr lang="pt-BR" i="1" dirty="0"/>
        </a:p>
      </dgm:t>
    </dgm:pt>
    <dgm:pt modelId="{3F5A345D-075D-5F4F-80AF-585516DF1B3A}" type="parTrans" cxnId="{D277E2CF-9833-6F4B-823F-B1E8238E7027}">
      <dgm:prSet/>
      <dgm:spPr/>
      <dgm:t>
        <a:bodyPr/>
        <a:lstStyle/>
        <a:p>
          <a:endParaRPr lang="pt-BR"/>
        </a:p>
      </dgm:t>
    </dgm:pt>
    <dgm:pt modelId="{BA390CF7-D17B-5D4E-9DAA-39788F847EAC}" type="sibTrans" cxnId="{D277E2CF-9833-6F4B-823F-B1E8238E7027}">
      <dgm:prSet/>
      <dgm:spPr/>
      <dgm:t>
        <a:bodyPr/>
        <a:lstStyle/>
        <a:p>
          <a:endParaRPr lang="pt-BR"/>
        </a:p>
      </dgm:t>
    </dgm:pt>
    <dgm:pt modelId="{312600F9-FE12-9441-A151-8A536D4A465A}">
      <dgm:prSet phldrT="[Texto]"/>
      <dgm:spPr/>
      <dgm:t>
        <a:bodyPr/>
        <a:lstStyle/>
        <a:p>
          <a:r>
            <a:rPr lang="pt-BR" dirty="0"/>
            <a:t>Ética do cuidado</a:t>
          </a:r>
        </a:p>
      </dgm:t>
    </dgm:pt>
    <dgm:pt modelId="{6E0F5520-01F4-BA47-A9C2-DBF2D9F1A629}" type="parTrans" cxnId="{B0A3FA49-F394-B74C-87A6-59D29494A64F}">
      <dgm:prSet/>
      <dgm:spPr/>
      <dgm:t>
        <a:bodyPr/>
        <a:lstStyle/>
        <a:p>
          <a:endParaRPr lang="pt-BR"/>
        </a:p>
      </dgm:t>
    </dgm:pt>
    <dgm:pt modelId="{A96293B1-6AA1-C040-A616-2BB05649B209}" type="sibTrans" cxnId="{B0A3FA49-F394-B74C-87A6-59D29494A64F}">
      <dgm:prSet/>
      <dgm:spPr/>
      <dgm:t>
        <a:bodyPr/>
        <a:lstStyle/>
        <a:p>
          <a:endParaRPr lang="pt-BR"/>
        </a:p>
      </dgm:t>
    </dgm:pt>
    <dgm:pt modelId="{E1A3AB73-6250-0A48-8EF1-23C665974029}">
      <dgm:prSet phldrT="[Texto]"/>
      <dgm:spPr/>
      <dgm:t>
        <a:bodyPr/>
        <a:lstStyle/>
        <a:p>
          <a:pPr algn="ctr"/>
          <a:r>
            <a:rPr lang="pt-BR" dirty="0"/>
            <a:t>Comunidades Quilombolas África e </a:t>
          </a:r>
          <a:r>
            <a:rPr lang="pt-BR" dirty="0" err="1"/>
            <a:t>Laranjituba</a:t>
          </a:r>
          <a:endParaRPr lang="pt-BR" dirty="0"/>
        </a:p>
      </dgm:t>
    </dgm:pt>
    <dgm:pt modelId="{D29D866D-86D6-7C4A-A3E7-D1A802547ADC}" type="parTrans" cxnId="{11828A5A-EE45-9F4C-B3E4-93CEB5B1B3B9}">
      <dgm:prSet/>
      <dgm:spPr/>
      <dgm:t>
        <a:bodyPr/>
        <a:lstStyle/>
        <a:p>
          <a:endParaRPr lang="pt-BR"/>
        </a:p>
      </dgm:t>
    </dgm:pt>
    <dgm:pt modelId="{C2406C65-9000-834B-A935-354C2EACD7AD}" type="sibTrans" cxnId="{11828A5A-EE45-9F4C-B3E4-93CEB5B1B3B9}">
      <dgm:prSet/>
      <dgm:spPr/>
      <dgm:t>
        <a:bodyPr/>
        <a:lstStyle/>
        <a:p>
          <a:endParaRPr lang="pt-BR"/>
        </a:p>
      </dgm:t>
    </dgm:pt>
    <dgm:pt modelId="{0500744A-4E98-FF44-ADC3-C2E92E516FEB}">
      <dgm:prSet phldrT="[Texto]"/>
      <dgm:spPr/>
      <dgm:t>
        <a:bodyPr/>
        <a:lstStyle/>
        <a:p>
          <a:r>
            <a:rPr lang="pt-BR" dirty="0"/>
            <a:t>Soma de pais e mães</a:t>
          </a:r>
        </a:p>
      </dgm:t>
    </dgm:pt>
    <dgm:pt modelId="{90575411-A4E1-C748-809E-C86E01D17A30}" type="parTrans" cxnId="{87DAA0A1-0877-9F41-92FB-728D5347E40D}">
      <dgm:prSet/>
      <dgm:spPr/>
      <dgm:t>
        <a:bodyPr/>
        <a:lstStyle/>
        <a:p>
          <a:endParaRPr lang="pt-BR"/>
        </a:p>
      </dgm:t>
    </dgm:pt>
    <dgm:pt modelId="{A902FEEF-F851-854F-A163-AA9A09104243}" type="sibTrans" cxnId="{87DAA0A1-0877-9F41-92FB-728D5347E40D}">
      <dgm:prSet/>
      <dgm:spPr/>
      <dgm:t>
        <a:bodyPr/>
        <a:lstStyle/>
        <a:p>
          <a:endParaRPr lang="pt-BR"/>
        </a:p>
      </dgm:t>
    </dgm:pt>
    <dgm:pt modelId="{A9CF50D4-AF9B-7940-A0CA-626102755D8F}">
      <dgm:prSet phldrT="[Texto]"/>
      <dgm:spPr/>
      <dgm:t>
        <a:bodyPr/>
        <a:lstStyle/>
        <a:p>
          <a:r>
            <a:rPr lang="pt-BR" dirty="0"/>
            <a:t>“Poder familiar coletivo”</a:t>
          </a:r>
        </a:p>
      </dgm:t>
    </dgm:pt>
    <dgm:pt modelId="{5BE6B609-267B-254B-A5AE-0AAAE1824787}" type="parTrans" cxnId="{C37FC151-8583-3747-9B80-FB4C1957CC4E}">
      <dgm:prSet/>
      <dgm:spPr/>
      <dgm:t>
        <a:bodyPr/>
        <a:lstStyle/>
        <a:p>
          <a:endParaRPr lang="pt-BR"/>
        </a:p>
      </dgm:t>
    </dgm:pt>
    <dgm:pt modelId="{5ACDB10B-5D0C-764A-BA0D-32106E775FA0}" type="sibTrans" cxnId="{C37FC151-8583-3747-9B80-FB4C1957CC4E}">
      <dgm:prSet/>
      <dgm:spPr/>
      <dgm:t>
        <a:bodyPr/>
        <a:lstStyle/>
        <a:p>
          <a:endParaRPr lang="pt-BR"/>
        </a:p>
      </dgm:t>
    </dgm:pt>
    <dgm:pt modelId="{623819D2-0289-6849-B3F7-9B9ABB0CA8DC}" type="pres">
      <dgm:prSet presAssocID="{3FF9AAA1-F516-464C-8F3B-296248EFDBA0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pt-BR"/>
        </a:p>
      </dgm:t>
    </dgm:pt>
    <dgm:pt modelId="{E90D0C7A-7DFB-1E46-8C63-727B8CE80857}" type="pres">
      <dgm:prSet presAssocID="{B2B84E78-7955-8047-954E-FD534C01D63B}" presName="root" presStyleCnt="0">
        <dgm:presLayoutVars>
          <dgm:chMax/>
          <dgm:chPref/>
        </dgm:presLayoutVars>
      </dgm:prSet>
      <dgm:spPr/>
    </dgm:pt>
    <dgm:pt modelId="{087A86E6-3FC0-8A4C-90E7-800B466115A5}" type="pres">
      <dgm:prSet presAssocID="{B2B84E78-7955-8047-954E-FD534C01D63B}" presName="rootComposite" presStyleCnt="0">
        <dgm:presLayoutVars/>
      </dgm:prSet>
      <dgm:spPr/>
    </dgm:pt>
    <dgm:pt modelId="{26A05383-A2FB-8944-9BBE-1C76F0855265}" type="pres">
      <dgm:prSet presAssocID="{B2B84E78-7955-8047-954E-FD534C01D63B}" presName="ParentAccent" presStyleLbl="alignNode1" presStyleIdx="0" presStyleCnt="2"/>
      <dgm:spPr/>
    </dgm:pt>
    <dgm:pt modelId="{60A3CE32-9240-0049-BE15-CD133643CA90}" type="pres">
      <dgm:prSet presAssocID="{B2B84E78-7955-8047-954E-FD534C01D63B}" presName="ParentSmallAccent" presStyleLbl="fgAcc1" presStyleIdx="0" presStyleCnt="2"/>
      <dgm:spPr/>
    </dgm:pt>
    <dgm:pt modelId="{28D6BD74-DE5E-694C-A599-531A9B637FEE}" type="pres">
      <dgm:prSet presAssocID="{B2B84E78-7955-8047-954E-FD534C01D63B}" presName="Parent" presStyleLbl="revTx" presStyleIdx="0" presStyleCnt="6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B7DF0B0-C480-F746-8197-6AC9CC2E32CB}" type="pres">
      <dgm:prSet presAssocID="{B2B84E78-7955-8047-954E-FD534C01D63B}" presName="childShape" presStyleCnt="0">
        <dgm:presLayoutVars>
          <dgm:chMax val="0"/>
          <dgm:chPref val="0"/>
        </dgm:presLayoutVars>
      </dgm:prSet>
      <dgm:spPr/>
    </dgm:pt>
    <dgm:pt modelId="{4E678A4B-8FC7-C740-81D0-ABF530BC901E}" type="pres">
      <dgm:prSet presAssocID="{4AB92BE7-8AF2-5E4B-BC2D-7553FE3CC640}" presName="childComposite" presStyleCnt="0">
        <dgm:presLayoutVars>
          <dgm:chMax val="0"/>
          <dgm:chPref val="0"/>
        </dgm:presLayoutVars>
      </dgm:prSet>
      <dgm:spPr/>
    </dgm:pt>
    <dgm:pt modelId="{613848C9-C269-8148-9A2B-205B345B1BBE}" type="pres">
      <dgm:prSet presAssocID="{4AB92BE7-8AF2-5E4B-BC2D-7553FE3CC640}" presName="ChildAccent" presStyleLbl="solidFgAcc1" presStyleIdx="0" presStyleCnt="4"/>
      <dgm:spPr/>
    </dgm:pt>
    <dgm:pt modelId="{E759D907-CBAA-A743-80DB-08CB584DD6C5}" type="pres">
      <dgm:prSet presAssocID="{4AB92BE7-8AF2-5E4B-BC2D-7553FE3CC640}" presName="Child" presStyleLbl="revTx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A2865F3-90F3-5547-88DB-4E926152EB97}" type="pres">
      <dgm:prSet presAssocID="{312600F9-FE12-9441-A151-8A536D4A465A}" presName="childComposite" presStyleCnt="0">
        <dgm:presLayoutVars>
          <dgm:chMax val="0"/>
          <dgm:chPref val="0"/>
        </dgm:presLayoutVars>
      </dgm:prSet>
      <dgm:spPr/>
    </dgm:pt>
    <dgm:pt modelId="{899F37CF-8D7C-904E-A2EA-F3C767A5F2D9}" type="pres">
      <dgm:prSet presAssocID="{312600F9-FE12-9441-A151-8A536D4A465A}" presName="ChildAccent" presStyleLbl="solidFgAcc1" presStyleIdx="1" presStyleCnt="4"/>
      <dgm:spPr/>
    </dgm:pt>
    <dgm:pt modelId="{4161182B-61C3-7E4E-8C92-B6E4D575A521}" type="pres">
      <dgm:prSet presAssocID="{312600F9-FE12-9441-A151-8A536D4A465A}" presName="Child" presStyleLbl="revTx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B750C71-6A46-BF46-8D35-0B9FFED5B5B6}" type="pres">
      <dgm:prSet presAssocID="{E1A3AB73-6250-0A48-8EF1-23C665974029}" presName="root" presStyleCnt="0">
        <dgm:presLayoutVars>
          <dgm:chMax/>
          <dgm:chPref/>
        </dgm:presLayoutVars>
      </dgm:prSet>
      <dgm:spPr/>
    </dgm:pt>
    <dgm:pt modelId="{C5A51F2B-F23C-6840-ADA9-E7AD73EEC27B}" type="pres">
      <dgm:prSet presAssocID="{E1A3AB73-6250-0A48-8EF1-23C665974029}" presName="rootComposite" presStyleCnt="0">
        <dgm:presLayoutVars/>
      </dgm:prSet>
      <dgm:spPr/>
    </dgm:pt>
    <dgm:pt modelId="{1F1F3FC7-2ED2-3A48-9D0E-DE88BD0A25E9}" type="pres">
      <dgm:prSet presAssocID="{E1A3AB73-6250-0A48-8EF1-23C665974029}" presName="ParentAccent" presStyleLbl="alignNode1" presStyleIdx="1" presStyleCnt="2"/>
      <dgm:spPr/>
    </dgm:pt>
    <dgm:pt modelId="{880FFF4C-4C99-7148-B52F-D5B80F4FB15B}" type="pres">
      <dgm:prSet presAssocID="{E1A3AB73-6250-0A48-8EF1-23C665974029}" presName="ParentSmallAccent" presStyleLbl="fgAcc1" presStyleIdx="1" presStyleCnt="2"/>
      <dgm:spPr/>
    </dgm:pt>
    <dgm:pt modelId="{CFE12BDB-E519-8B4B-BA1B-51B8D7FB3ED4}" type="pres">
      <dgm:prSet presAssocID="{E1A3AB73-6250-0A48-8EF1-23C665974029}" presName="Parent" presStyleLbl="revTx" presStyleIdx="3" presStyleCnt="6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DD4CEF5-E5C5-7147-878E-99B5FB797FC8}" type="pres">
      <dgm:prSet presAssocID="{E1A3AB73-6250-0A48-8EF1-23C665974029}" presName="childShape" presStyleCnt="0">
        <dgm:presLayoutVars>
          <dgm:chMax val="0"/>
          <dgm:chPref val="0"/>
        </dgm:presLayoutVars>
      </dgm:prSet>
      <dgm:spPr/>
    </dgm:pt>
    <dgm:pt modelId="{8D5D36CD-1C45-664E-958B-9CB7003493DC}" type="pres">
      <dgm:prSet presAssocID="{0500744A-4E98-FF44-ADC3-C2E92E516FEB}" presName="childComposite" presStyleCnt="0">
        <dgm:presLayoutVars>
          <dgm:chMax val="0"/>
          <dgm:chPref val="0"/>
        </dgm:presLayoutVars>
      </dgm:prSet>
      <dgm:spPr/>
    </dgm:pt>
    <dgm:pt modelId="{447454D2-F35B-6E4F-9D95-67C36EAD3A13}" type="pres">
      <dgm:prSet presAssocID="{0500744A-4E98-FF44-ADC3-C2E92E516FEB}" presName="ChildAccent" presStyleLbl="solidFgAcc1" presStyleIdx="2" presStyleCnt="4"/>
      <dgm:spPr/>
    </dgm:pt>
    <dgm:pt modelId="{BDEC15D4-48AD-774B-9D32-62F67A6C4B75}" type="pres">
      <dgm:prSet presAssocID="{0500744A-4E98-FF44-ADC3-C2E92E516FEB}" presName="Child" presStyleLbl="revTx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3E94819-479D-D746-BF0C-EA846E5B7FE1}" type="pres">
      <dgm:prSet presAssocID="{A9CF50D4-AF9B-7940-A0CA-626102755D8F}" presName="childComposite" presStyleCnt="0">
        <dgm:presLayoutVars>
          <dgm:chMax val="0"/>
          <dgm:chPref val="0"/>
        </dgm:presLayoutVars>
      </dgm:prSet>
      <dgm:spPr/>
    </dgm:pt>
    <dgm:pt modelId="{B8857BCE-5CB5-6B4E-A180-659809F94ABA}" type="pres">
      <dgm:prSet presAssocID="{A9CF50D4-AF9B-7940-A0CA-626102755D8F}" presName="ChildAccent" presStyleLbl="solidFgAcc1" presStyleIdx="3" presStyleCnt="4"/>
      <dgm:spPr/>
    </dgm:pt>
    <dgm:pt modelId="{0A71CF49-7ABC-1846-B94A-B60FD44F2F32}" type="pres">
      <dgm:prSet presAssocID="{A9CF50D4-AF9B-7940-A0CA-626102755D8F}" presName="Child" presStyleLbl="revTx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D277E2CF-9833-6F4B-823F-B1E8238E7027}" srcId="{B2B84E78-7955-8047-954E-FD534C01D63B}" destId="{4AB92BE7-8AF2-5E4B-BC2D-7553FE3CC640}" srcOrd="0" destOrd="0" parTransId="{3F5A345D-075D-5F4F-80AF-585516DF1B3A}" sibTransId="{BA390CF7-D17B-5D4E-9DAA-39788F847EAC}"/>
    <dgm:cxn modelId="{D0FB1E2F-4BC3-784B-A777-14DDABF40B0B}" srcId="{3FF9AAA1-F516-464C-8F3B-296248EFDBA0}" destId="{B2B84E78-7955-8047-954E-FD534C01D63B}" srcOrd="0" destOrd="0" parTransId="{CA5EB536-FE7D-F844-9244-6C9FB76D6923}" sibTransId="{EE578727-67DF-F54A-9CC4-6ED2CC030EB6}"/>
    <dgm:cxn modelId="{0436B3BE-29DE-D647-BFA8-39E33912E01B}" type="presOf" srcId="{B2B84E78-7955-8047-954E-FD534C01D63B}" destId="{28D6BD74-DE5E-694C-A599-531A9B637FEE}" srcOrd="0" destOrd="0" presId="urn:microsoft.com/office/officeart/2008/layout/SquareAccentList"/>
    <dgm:cxn modelId="{4B26B055-A1C0-0045-9064-9020B794EFA8}" type="presOf" srcId="{4AB92BE7-8AF2-5E4B-BC2D-7553FE3CC640}" destId="{E759D907-CBAA-A743-80DB-08CB584DD6C5}" srcOrd="0" destOrd="0" presId="urn:microsoft.com/office/officeart/2008/layout/SquareAccentList"/>
    <dgm:cxn modelId="{80D52F9A-0E1D-0A4D-BB2E-F855652F883A}" type="presOf" srcId="{3FF9AAA1-F516-464C-8F3B-296248EFDBA0}" destId="{623819D2-0289-6849-B3F7-9B9ABB0CA8DC}" srcOrd="0" destOrd="0" presId="urn:microsoft.com/office/officeart/2008/layout/SquareAccentList"/>
    <dgm:cxn modelId="{C37FC151-8583-3747-9B80-FB4C1957CC4E}" srcId="{E1A3AB73-6250-0A48-8EF1-23C665974029}" destId="{A9CF50D4-AF9B-7940-A0CA-626102755D8F}" srcOrd="1" destOrd="0" parTransId="{5BE6B609-267B-254B-A5AE-0AAAE1824787}" sibTransId="{5ACDB10B-5D0C-764A-BA0D-32106E775FA0}"/>
    <dgm:cxn modelId="{87DAA0A1-0877-9F41-92FB-728D5347E40D}" srcId="{E1A3AB73-6250-0A48-8EF1-23C665974029}" destId="{0500744A-4E98-FF44-ADC3-C2E92E516FEB}" srcOrd="0" destOrd="0" parTransId="{90575411-A4E1-C748-809E-C86E01D17A30}" sibTransId="{A902FEEF-F851-854F-A163-AA9A09104243}"/>
    <dgm:cxn modelId="{B0A3FA49-F394-B74C-87A6-59D29494A64F}" srcId="{B2B84E78-7955-8047-954E-FD534C01D63B}" destId="{312600F9-FE12-9441-A151-8A536D4A465A}" srcOrd="1" destOrd="0" parTransId="{6E0F5520-01F4-BA47-A9C2-DBF2D9F1A629}" sibTransId="{A96293B1-6AA1-C040-A616-2BB05649B209}"/>
    <dgm:cxn modelId="{1F58CE72-7F8C-6446-A006-143A7D9C6A80}" type="presOf" srcId="{A9CF50D4-AF9B-7940-A0CA-626102755D8F}" destId="{0A71CF49-7ABC-1846-B94A-B60FD44F2F32}" srcOrd="0" destOrd="0" presId="urn:microsoft.com/office/officeart/2008/layout/SquareAccentList"/>
    <dgm:cxn modelId="{11828A5A-EE45-9F4C-B3E4-93CEB5B1B3B9}" srcId="{3FF9AAA1-F516-464C-8F3B-296248EFDBA0}" destId="{E1A3AB73-6250-0A48-8EF1-23C665974029}" srcOrd="1" destOrd="0" parTransId="{D29D866D-86D6-7C4A-A3E7-D1A802547ADC}" sibTransId="{C2406C65-9000-834B-A935-354C2EACD7AD}"/>
    <dgm:cxn modelId="{6F190D77-5518-4543-82E3-C379EF49BA46}" type="presOf" srcId="{0500744A-4E98-FF44-ADC3-C2E92E516FEB}" destId="{BDEC15D4-48AD-774B-9D32-62F67A6C4B75}" srcOrd="0" destOrd="0" presId="urn:microsoft.com/office/officeart/2008/layout/SquareAccentList"/>
    <dgm:cxn modelId="{2FB98AD2-BF5C-2849-9076-ACF9A4826F0A}" type="presOf" srcId="{E1A3AB73-6250-0A48-8EF1-23C665974029}" destId="{CFE12BDB-E519-8B4B-BA1B-51B8D7FB3ED4}" srcOrd="0" destOrd="0" presId="urn:microsoft.com/office/officeart/2008/layout/SquareAccentList"/>
    <dgm:cxn modelId="{D6A69B98-A8B7-9347-961D-6291590A5C66}" type="presOf" srcId="{312600F9-FE12-9441-A151-8A536D4A465A}" destId="{4161182B-61C3-7E4E-8C92-B6E4D575A521}" srcOrd="0" destOrd="0" presId="urn:microsoft.com/office/officeart/2008/layout/SquareAccentList"/>
    <dgm:cxn modelId="{2331D25B-ABA4-DE43-AF0B-5649C444ED26}" type="presParOf" srcId="{623819D2-0289-6849-B3F7-9B9ABB0CA8DC}" destId="{E90D0C7A-7DFB-1E46-8C63-727B8CE80857}" srcOrd="0" destOrd="0" presId="urn:microsoft.com/office/officeart/2008/layout/SquareAccentList"/>
    <dgm:cxn modelId="{40B09B12-B625-D441-9258-BBC49EAF83F0}" type="presParOf" srcId="{E90D0C7A-7DFB-1E46-8C63-727B8CE80857}" destId="{087A86E6-3FC0-8A4C-90E7-800B466115A5}" srcOrd="0" destOrd="0" presId="urn:microsoft.com/office/officeart/2008/layout/SquareAccentList"/>
    <dgm:cxn modelId="{E4DF01FC-4847-7946-B303-1BAA0F73B9AA}" type="presParOf" srcId="{087A86E6-3FC0-8A4C-90E7-800B466115A5}" destId="{26A05383-A2FB-8944-9BBE-1C76F0855265}" srcOrd="0" destOrd="0" presId="urn:microsoft.com/office/officeart/2008/layout/SquareAccentList"/>
    <dgm:cxn modelId="{2241B6BD-9A50-E14B-A792-8EB12FD9EBCA}" type="presParOf" srcId="{087A86E6-3FC0-8A4C-90E7-800B466115A5}" destId="{60A3CE32-9240-0049-BE15-CD133643CA90}" srcOrd="1" destOrd="0" presId="urn:microsoft.com/office/officeart/2008/layout/SquareAccentList"/>
    <dgm:cxn modelId="{1C6DCA0A-74BC-DB48-B431-4192B88A7325}" type="presParOf" srcId="{087A86E6-3FC0-8A4C-90E7-800B466115A5}" destId="{28D6BD74-DE5E-694C-A599-531A9B637FEE}" srcOrd="2" destOrd="0" presId="urn:microsoft.com/office/officeart/2008/layout/SquareAccentList"/>
    <dgm:cxn modelId="{056AE74A-BAD0-3A40-BCFB-6777FA0977A1}" type="presParOf" srcId="{E90D0C7A-7DFB-1E46-8C63-727B8CE80857}" destId="{0B7DF0B0-C480-F746-8197-6AC9CC2E32CB}" srcOrd="1" destOrd="0" presId="urn:microsoft.com/office/officeart/2008/layout/SquareAccentList"/>
    <dgm:cxn modelId="{6B286D74-8B75-2B41-BE59-75E52BE164A0}" type="presParOf" srcId="{0B7DF0B0-C480-F746-8197-6AC9CC2E32CB}" destId="{4E678A4B-8FC7-C740-81D0-ABF530BC901E}" srcOrd="0" destOrd="0" presId="urn:microsoft.com/office/officeart/2008/layout/SquareAccentList"/>
    <dgm:cxn modelId="{82D9B75F-C004-4949-972B-EA616E96AB04}" type="presParOf" srcId="{4E678A4B-8FC7-C740-81D0-ABF530BC901E}" destId="{613848C9-C269-8148-9A2B-205B345B1BBE}" srcOrd="0" destOrd="0" presId="urn:microsoft.com/office/officeart/2008/layout/SquareAccentList"/>
    <dgm:cxn modelId="{2053EDF5-8C24-7745-9609-6C99489DABF7}" type="presParOf" srcId="{4E678A4B-8FC7-C740-81D0-ABF530BC901E}" destId="{E759D907-CBAA-A743-80DB-08CB584DD6C5}" srcOrd="1" destOrd="0" presId="urn:microsoft.com/office/officeart/2008/layout/SquareAccentList"/>
    <dgm:cxn modelId="{604B1927-01C9-2F44-9794-F7CEBBA06A84}" type="presParOf" srcId="{0B7DF0B0-C480-F746-8197-6AC9CC2E32CB}" destId="{CA2865F3-90F3-5547-88DB-4E926152EB97}" srcOrd="1" destOrd="0" presId="urn:microsoft.com/office/officeart/2008/layout/SquareAccentList"/>
    <dgm:cxn modelId="{D90A575A-F950-B24D-BDCF-8BBBC94E0732}" type="presParOf" srcId="{CA2865F3-90F3-5547-88DB-4E926152EB97}" destId="{899F37CF-8D7C-904E-A2EA-F3C767A5F2D9}" srcOrd="0" destOrd="0" presId="urn:microsoft.com/office/officeart/2008/layout/SquareAccentList"/>
    <dgm:cxn modelId="{21BBD1F6-7A1E-7543-9D0B-7D84BB1206A7}" type="presParOf" srcId="{CA2865F3-90F3-5547-88DB-4E926152EB97}" destId="{4161182B-61C3-7E4E-8C92-B6E4D575A521}" srcOrd="1" destOrd="0" presId="urn:microsoft.com/office/officeart/2008/layout/SquareAccentList"/>
    <dgm:cxn modelId="{B4E44209-5372-054A-B14E-D14774FAE302}" type="presParOf" srcId="{623819D2-0289-6849-B3F7-9B9ABB0CA8DC}" destId="{5B750C71-6A46-BF46-8D35-0B9FFED5B5B6}" srcOrd="1" destOrd="0" presId="urn:microsoft.com/office/officeart/2008/layout/SquareAccentList"/>
    <dgm:cxn modelId="{E3DB0844-6CB3-A247-BF18-7E04D04AB4D1}" type="presParOf" srcId="{5B750C71-6A46-BF46-8D35-0B9FFED5B5B6}" destId="{C5A51F2B-F23C-6840-ADA9-E7AD73EEC27B}" srcOrd="0" destOrd="0" presId="urn:microsoft.com/office/officeart/2008/layout/SquareAccentList"/>
    <dgm:cxn modelId="{8CB32E3C-FCB9-C242-824B-81BF8319621F}" type="presParOf" srcId="{C5A51F2B-F23C-6840-ADA9-E7AD73EEC27B}" destId="{1F1F3FC7-2ED2-3A48-9D0E-DE88BD0A25E9}" srcOrd="0" destOrd="0" presId="urn:microsoft.com/office/officeart/2008/layout/SquareAccentList"/>
    <dgm:cxn modelId="{129111F6-83EC-204C-9ECE-736EEE488081}" type="presParOf" srcId="{C5A51F2B-F23C-6840-ADA9-E7AD73EEC27B}" destId="{880FFF4C-4C99-7148-B52F-D5B80F4FB15B}" srcOrd="1" destOrd="0" presId="urn:microsoft.com/office/officeart/2008/layout/SquareAccentList"/>
    <dgm:cxn modelId="{1A020C06-C13C-2C4E-946C-C199AB4CD394}" type="presParOf" srcId="{C5A51F2B-F23C-6840-ADA9-E7AD73EEC27B}" destId="{CFE12BDB-E519-8B4B-BA1B-51B8D7FB3ED4}" srcOrd="2" destOrd="0" presId="urn:microsoft.com/office/officeart/2008/layout/SquareAccentList"/>
    <dgm:cxn modelId="{972E4D8B-466A-E448-B88C-18D76F91A07C}" type="presParOf" srcId="{5B750C71-6A46-BF46-8D35-0B9FFED5B5B6}" destId="{2DD4CEF5-E5C5-7147-878E-99B5FB797FC8}" srcOrd="1" destOrd="0" presId="urn:microsoft.com/office/officeart/2008/layout/SquareAccentList"/>
    <dgm:cxn modelId="{CFAAB186-74B6-D04E-9B8A-288CEA76C286}" type="presParOf" srcId="{2DD4CEF5-E5C5-7147-878E-99B5FB797FC8}" destId="{8D5D36CD-1C45-664E-958B-9CB7003493DC}" srcOrd="0" destOrd="0" presId="urn:microsoft.com/office/officeart/2008/layout/SquareAccentList"/>
    <dgm:cxn modelId="{591D24E3-AE6E-D74C-8224-029BF8C2786A}" type="presParOf" srcId="{8D5D36CD-1C45-664E-958B-9CB7003493DC}" destId="{447454D2-F35B-6E4F-9D95-67C36EAD3A13}" srcOrd="0" destOrd="0" presId="urn:microsoft.com/office/officeart/2008/layout/SquareAccentList"/>
    <dgm:cxn modelId="{8451FAD4-DEAF-D744-B6D0-7A6796668AEC}" type="presParOf" srcId="{8D5D36CD-1C45-664E-958B-9CB7003493DC}" destId="{BDEC15D4-48AD-774B-9D32-62F67A6C4B75}" srcOrd="1" destOrd="0" presId="urn:microsoft.com/office/officeart/2008/layout/SquareAccentList"/>
    <dgm:cxn modelId="{5EDB3412-622C-EE49-8798-B88DDEEA1C2A}" type="presParOf" srcId="{2DD4CEF5-E5C5-7147-878E-99B5FB797FC8}" destId="{93E94819-479D-D746-BF0C-EA846E5B7FE1}" srcOrd="1" destOrd="0" presId="urn:microsoft.com/office/officeart/2008/layout/SquareAccentList"/>
    <dgm:cxn modelId="{4BC6B74C-3076-144D-B21B-BA8C150AB246}" type="presParOf" srcId="{93E94819-479D-D746-BF0C-EA846E5B7FE1}" destId="{B8857BCE-5CB5-6B4E-A180-659809F94ABA}" srcOrd="0" destOrd="0" presId="urn:microsoft.com/office/officeart/2008/layout/SquareAccentList"/>
    <dgm:cxn modelId="{6E96FC93-5951-404E-AE67-D98D55F70D6F}" type="presParOf" srcId="{93E94819-479D-D746-BF0C-EA846E5B7FE1}" destId="{0A71CF49-7ABC-1846-B94A-B60FD44F2F32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9EFA73A-93B2-B646-AC4A-09426CCBE37A}" type="doc">
      <dgm:prSet loTypeId="urn:microsoft.com/office/officeart/2005/8/layout/default" loCatId="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pt-BR"/>
        </a:p>
      </dgm:t>
    </dgm:pt>
    <dgm:pt modelId="{363B26AC-5ED7-F749-8CD3-D2E166DBD0FD}">
      <dgm:prSet phldrT="[Texto]"/>
      <dgm:spPr/>
      <dgm:t>
        <a:bodyPr/>
        <a:lstStyle/>
        <a:p>
          <a:r>
            <a:rPr lang="pt-BR" dirty="0"/>
            <a:t>﻿Art. 4º As políticas públicas voltadas ao atendimento dos direitos da criança na primeira infância </a:t>
          </a:r>
          <a:r>
            <a:rPr lang="pt-BR" u="sng" dirty="0"/>
            <a:t>serão elaboradas e executadas</a:t>
          </a:r>
          <a:r>
            <a:rPr lang="pt-BR" u="none" dirty="0"/>
            <a:t> </a:t>
          </a:r>
          <a:r>
            <a:rPr lang="pt-BR" dirty="0"/>
            <a:t>de forma a:</a:t>
          </a:r>
        </a:p>
      </dgm:t>
    </dgm:pt>
    <dgm:pt modelId="{38A3B24F-1AF5-DB48-9FA9-9760E241E26D}" type="parTrans" cxnId="{689672F4-F063-2442-AB30-FEEBB59D27F7}">
      <dgm:prSet/>
      <dgm:spPr/>
      <dgm:t>
        <a:bodyPr/>
        <a:lstStyle/>
        <a:p>
          <a:endParaRPr lang="pt-BR"/>
        </a:p>
      </dgm:t>
    </dgm:pt>
    <dgm:pt modelId="{14764F92-0858-EF40-B1B7-2D6F053CFE4E}" type="sibTrans" cxnId="{689672F4-F063-2442-AB30-FEEBB59D27F7}">
      <dgm:prSet/>
      <dgm:spPr/>
      <dgm:t>
        <a:bodyPr/>
        <a:lstStyle/>
        <a:p>
          <a:endParaRPr lang="pt-BR"/>
        </a:p>
      </dgm:t>
    </dgm:pt>
    <dgm:pt modelId="{4F0AE2BC-5D12-B94E-8B70-96774BCF64A5}">
      <dgm:prSet phldrT="[Texto]"/>
      <dgm:spPr/>
      <dgm:t>
        <a:bodyPr/>
        <a:lstStyle/>
        <a:p>
          <a:r>
            <a:rPr lang="pt-BR" dirty="0"/>
            <a:t>﻿III - </a:t>
          </a:r>
          <a:r>
            <a:rPr lang="pt-BR" b="0" u="none" dirty="0"/>
            <a:t>respeitar</a:t>
          </a:r>
          <a:r>
            <a:rPr lang="pt-BR" dirty="0"/>
            <a:t> a individualidade e os ritmos de desenvolvimento das crianças e </a:t>
          </a:r>
          <a:r>
            <a:rPr lang="pt-BR" b="1" u="sng" dirty="0"/>
            <a:t>valorizar a diversidade da infância brasileira, assim como as diferenças entre as crianças em seus contextos sociais e culturais</a:t>
          </a:r>
          <a:r>
            <a:rPr lang="pt-BR" dirty="0"/>
            <a:t>;</a:t>
          </a:r>
        </a:p>
      </dgm:t>
    </dgm:pt>
    <dgm:pt modelId="{92531864-458F-F847-82F8-8DA5D44654C2}" type="parTrans" cxnId="{E6F06D5E-69E4-C04D-98F7-5D2F4DFE7FF6}">
      <dgm:prSet/>
      <dgm:spPr/>
      <dgm:t>
        <a:bodyPr/>
        <a:lstStyle/>
        <a:p>
          <a:endParaRPr lang="pt-BR"/>
        </a:p>
      </dgm:t>
    </dgm:pt>
    <dgm:pt modelId="{A34B5DC4-92AF-B046-A5B7-BEF0E336DCA3}" type="sibTrans" cxnId="{E6F06D5E-69E4-C04D-98F7-5D2F4DFE7FF6}">
      <dgm:prSet/>
      <dgm:spPr/>
      <dgm:t>
        <a:bodyPr/>
        <a:lstStyle/>
        <a:p>
          <a:endParaRPr lang="pt-BR"/>
        </a:p>
      </dgm:t>
    </dgm:pt>
    <dgm:pt modelId="{5708FFF8-F040-A24D-9E1E-C93D418DCC3C}" type="pres">
      <dgm:prSet presAssocID="{D9EFA73A-93B2-B646-AC4A-09426CCBE37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20E96524-C80A-7240-B535-8BA1D099427F}" type="pres">
      <dgm:prSet presAssocID="{363B26AC-5ED7-F749-8CD3-D2E166DBD0FD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0D861F0-2D3A-714F-B57E-7723FB204A5B}" type="pres">
      <dgm:prSet presAssocID="{14764F92-0858-EF40-B1B7-2D6F053CFE4E}" presName="sibTrans" presStyleCnt="0"/>
      <dgm:spPr/>
    </dgm:pt>
    <dgm:pt modelId="{BCA37D26-81DA-2449-B206-503B12017B2B}" type="pres">
      <dgm:prSet presAssocID="{4F0AE2BC-5D12-B94E-8B70-96774BCF64A5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E6F06D5E-69E4-C04D-98F7-5D2F4DFE7FF6}" srcId="{D9EFA73A-93B2-B646-AC4A-09426CCBE37A}" destId="{4F0AE2BC-5D12-B94E-8B70-96774BCF64A5}" srcOrd="1" destOrd="0" parTransId="{92531864-458F-F847-82F8-8DA5D44654C2}" sibTransId="{A34B5DC4-92AF-B046-A5B7-BEF0E336DCA3}"/>
    <dgm:cxn modelId="{5FD159CC-E106-3D49-AAD6-B7679A38B34F}" type="presOf" srcId="{363B26AC-5ED7-F749-8CD3-D2E166DBD0FD}" destId="{20E96524-C80A-7240-B535-8BA1D099427F}" srcOrd="0" destOrd="0" presId="urn:microsoft.com/office/officeart/2005/8/layout/default"/>
    <dgm:cxn modelId="{EE759362-6932-494A-9EA4-7F3B278BB4D6}" type="presOf" srcId="{D9EFA73A-93B2-B646-AC4A-09426CCBE37A}" destId="{5708FFF8-F040-A24D-9E1E-C93D418DCC3C}" srcOrd="0" destOrd="0" presId="urn:microsoft.com/office/officeart/2005/8/layout/default"/>
    <dgm:cxn modelId="{095B4DBF-FDBA-B948-8A51-D92DFA1CFDC1}" type="presOf" srcId="{4F0AE2BC-5D12-B94E-8B70-96774BCF64A5}" destId="{BCA37D26-81DA-2449-B206-503B12017B2B}" srcOrd="0" destOrd="0" presId="urn:microsoft.com/office/officeart/2005/8/layout/default"/>
    <dgm:cxn modelId="{689672F4-F063-2442-AB30-FEEBB59D27F7}" srcId="{D9EFA73A-93B2-B646-AC4A-09426CCBE37A}" destId="{363B26AC-5ED7-F749-8CD3-D2E166DBD0FD}" srcOrd="0" destOrd="0" parTransId="{38A3B24F-1AF5-DB48-9FA9-9760E241E26D}" sibTransId="{14764F92-0858-EF40-B1B7-2D6F053CFE4E}"/>
    <dgm:cxn modelId="{D17433DB-1D5F-EB4F-8D3C-2253F8E29654}" type="presParOf" srcId="{5708FFF8-F040-A24D-9E1E-C93D418DCC3C}" destId="{20E96524-C80A-7240-B535-8BA1D099427F}" srcOrd="0" destOrd="0" presId="urn:microsoft.com/office/officeart/2005/8/layout/default"/>
    <dgm:cxn modelId="{15944011-0338-6341-A44F-C7D2AC58D09C}" type="presParOf" srcId="{5708FFF8-F040-A24D-9E1E-C93D418DCC3C}" destId="{90D861F0-2D3A-714F-B57E-7723FB204A5B}" srcOrd="1" destOrd="0" presId="urn:microsoft.com/office/officeart/2005/8/layout/default"/>
    <dgm:cxn modelId="{0F5D3DA1-20CA-A246-AAB8-31791C539D1C}" type="presParOf" srcId="{5708FFF8-F040-A24D-9E1E-C93D418DCC3C}" destId="{BCA37D26-81DA-2449-B206-503B12017B2B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D289C4C-6896-4FFE-8510-E2F671C407FB}" type="doc">
      <dgm:prSet loTypeId="urn:microsoft.com/office/officeart/2005/8/layout/venn1" loCatId="relationship" qsTypeId="urn:microsoft.com/office/officeart/2005/8/quickstyle/simple1" qsCatId="simple" csTypeId="urn:microsoft.com/office/officeart/2005/8/colors/colorful5" csCatId="colorful" phldr="1"/>
      <dgm:spPr/>
    </dgm:pt>
    <dgm:pt modelId="{5601C6FF-2C95-4E6D-90A5-23C507FC4B5C}">
      <dgm:prSet phldrT="[Texto]"/>
      <dgm:spPr/>
      <dgm:t>
        <a:bodyPr/>
        <a:lstStyle/>
        <a:p>
          <a:r>
            <a:rPr lang="pt-BR" dirty="0"/>
            <a:t>Direitos das Crianças e Adolescentes</a:t>
          </a:r>
        </a:p>
      </dgm:t>
    </dgm:pt>
    <dgm:pt modelId="{C176663C-FC68-412E-84AB-BB56F9683DA6}" type="parTrans" cxnId="{EFBDBD11-C625-4ACF-8528-C0C37564BC3F}">
      <dgm:prSet/>
      <dgm:spPr/>
      <dgm:t>
        <a:bodyPr/>
        <a:lstStyle/>
        <a:p>
          <a:endParaRPr lang="pt-BR"/>
        </a:p>
      </dgm:t>
    </dgm:pt>
    <dgm:pt modelId="{E0C79E92-F18A-4671-985D-9690BDB46489}" type="sibTrans" cxnId="{EFBDBD11-C625-4ACF-8528-C0C37564BC3F}">
      <dgm:prSet/>
      <dgm:spPr/>
      <dgm:t>
        <a:bodyPr/>
        <a:lstStyle/>
        <a:p>
          <a:endParaRPr lang="pt-BR"/>
        </a:p>
      </dgm:t>
    </dgm:pt>
    <dgm:pt modelId="{4641F7D8-F631-4487-A101-222E046CA449}">
      <dgm:prSet phldrT="[Texto]"/>
      <dgm:spPr/>
      <dgm:t>
        <a:bodyPr/>
        <a:lstStyle/>
        <a:p>
          <a:r>
            <a:rPr lang="pt-BR" dirty="0"/>
            <a:t>Contexto Sociocultural</a:t>
          </a:r>
        </a:p>
      </dgm:t>
    </dgm:pt>
    <dgm:pt modelId="{ED79DD70-2B18-42BA-9BD6-66CEF00BE7F3}" type="parTrans" cxnId="{D2B51A86-99E2-434B-A843-9B699D4924D6}">
      <dgm:prSet/>
      <dgm:spPr/>
      <dgm:t>
        <a:bodyPr/>
        <a:lstStyle/>
        <a:p>
          <a:endParaRPr lang="pt-BR"/>
        </a:p>
      </dgm:t>
    </dgm:pt>
    <dgm:pt modelId="{C8A57D87-C9E2-4DC9-80AD-75B4CC432B4E}" type="sibTrans" cxnId="{D2B51A86-99E2-434B-A843-9B699D4924D6}">
      <dgm:prSet/>
      <dgm:spPr/>
      <dgm:t>
        <a:bodyPr/>
        <a:lstStyle/>
        <a:p>
          <a:endParaRPr lang="pt-BR"/>
        </a:p>
      </dgm:t>
    </dgm:pt>
    <dgm:pt modelId="{26B22323-015D-4EEB-AEC7-718F559176E7}">
      <dgm:prSet phldrT="[Texto]"/>
      <dgm:spPr/>
      <dgm:t>
        <a:bodyPr/>
        <a:lstStyle/>
        <a:p>
          <a:r>
            <a:rPr lang="pt-BR" dirty="0"/>
            <a:t>Direitos dos </a:t>
          </a:r>
          <a:r>
            <a:rPr lang="pt-BR" dirty="0" err="1"/>
            <a:t>PCTs</a:t>
          </a:r>
          <a:endParaRPr lang="pt-BR" dirty="0"/>
        </a:p>
      </dgm:t>
    </dgm:pt>
    <dgm:pt modelId="{4F6AB150-A0B7-42C0-B450-C76D41A61335}" type="parTrans" cxnId="{DD916543-9082-4299-BAF9-8B03091F639A}">
      <dgm:prSet/>
      <dgm:spPr/>
      <dgm:t>
        <a:bodyPr/>
        <a:lstStyle/>
        <a:p>
          <a:endParaRPr lang="pt-BR"/>
        </a:p>
      </dgm:t>
    </dgm:pt>
    <dgm:pt modelId="{83A9D7DD-8A98-407E-A2BD-BEEDDB462EA3}" type="sibTrans" cxnId="{DD916543-9082-4299-BAF9-8B03091F639A}">
      <dgm:prSet/>
      <dgm:spPr/>
      <dgm:t>
        <a:bodyPr/>
        <a:lstStyle/>
        <a:p>
          <a:endParaRPr lang="pt-BR"/>
        </a:p>
      </dgm:t>
    </dgm:pt>
    <dgm:pt modelId="{B52AC580-7A5F-4424-B39A-9F4A5510DFAC}" type="pres">
      <dgm:prSet presAssocID="{CD289C4C-6896-4FFE-8510-E2F671C407FB}" presName="compositeShape" presStyleCnt="0">
        <dgm:presLayoutVars>
          <dgm:chMax val="7"/>
          <dgm:dir/>
          <dgm:resizeHandles val="exact"/>
        </dgm:presLayoutVars>
      </dgm:prSet>
      <dgm:spPr/>
    </dgm:pt>
    <dgm:pt modelId="{FDFC04C5-8F58-4109-85D5-5A72C95D16F0}" type="pres">
      <dgm:prSet presAssocID="{5601C6FF-2C95-4E6D-90A5-23C507FC4B5C}" presName="circ1" presStyleLbl="vennNode1" presStyleIdx="0" presStyleCnt="3"/>
      <dgm:spPr/>
      <dgm:t>
        <a:bodyPr/>
        <a:lstStyle/>
        <a:p>
          <a:endParaRPr lang="pt-BR"/>
        </a:p>
      </dgm:t>
    </dgm:pt>
    <dgm:pt modelId="{B7AF528F-BDD9-4498-B801-FD65E8FBCEB6}" type="pres">
      <dgm:prSet presAssocID="{5601C6FF-2C95-4E6D-90A5-23C507FC4B5C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27CB4FD-5BAA-46FC-8C24-60C8DA3CD1BE}" type="pres">
      <dgm:prSet presAssocID="{4641F7D8-F631-4487-A101-222E046CA449}" presName="circ2" presStyleLbl="vennNode1" presStyleIdx="1" presStyleCnt="3"/>
      <dgm:spPr/>
      <dgm:t>
        <a:bodyPr/>
        <a:lstStyle/>
        <a:p>
          <a:endParaRPr lang="pt-BR"/>
        </a:p>
      </dgm:t>
    </dgm:pt>
    <dgm:pt modelId="{3D5D5F30-E4D0-4DF8-90AD-132723477826}" type="pres">
      <dgm:prSet presAssocID="{4641F7D8-F631-4487-A101-222E046CA449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BA4C675-B92B-4D36-B003-A23626904CA6}" type="pres">
      <dgm:prSet presAssocID="{26B22323-015D-4EEB-AEC7-718F559176E7}" presName="circ3" presStyleLbl="vennNode1" presStyleIdx="2" presStyleCnt="3"/>
      <dgm:spPr/>
      <dgm:t>
        <a:bodyPr/>
        <a:lstStyle/>
        <a:p>
          <a:endParaRPr lang="pt-BR"/>
        </a:p>
      </dgm:t>
    </dgm:pt>
    <dgm:pt modelId="{7623005F-7F5F-4E70-8A5F-5E4965B38797}" type="pres">
      <dgm:prSet presAssocID="{26B22323-015D-4EEB-AEC7-718F559176E7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9A3A183B-D73D-4517-A7DB-D9746C59DA5E}" type="presOf" srcId="{26B22323-015D-4EEB-AEC7-718F559176E7}" destId="{7623005F-7F5F-4E70-8A5F-5E4965B38797}" srcOrd="1" destOrd="0" presId="urn:microsoft.com/office/officeart/2005/8/layout/venn1"/>
    <dgm:cxn modelId="{DA8B9447-DD4D-45D9-9099-E210F0EB548A}" type="presOf" srcId="{5601C6FF-2C95-4E6D-90A5-23C507FC4B5C}" destId="{B7AF528F-BDD9-4498-B801-FD65E8FBCEB6}" srcOrd="1" destOrd="0" presId="urn:microsoft.com/office/officeart/2005/8/layout/venn1"/>
    <dgm:cxn modelId="{DD916543-9082-4299-BAF9-8B03091F639A}" srcId="{CD289C4C-6896-4FFE-8510-E2F671C407FB}" destId="{26B22323-015D-4EEB-AEC7-718F559176E7}" srcOrd="2" destOrd="0" parTransId="{4F6AB150-A0B7-42C0-B450-C76D41A61335}" sibTransId="{83A9D7DD-8A98-407E-A2BD-BEEDDB462EA3}"/>
    <dgm:cxn modelId="{5544780F-64DC-430A-866A-6006C5918514}" type="presOf" srcId="{5601C6FF-2C95-4E6D-90A5-23C507FC4B5C}" destId="{FDFC04C5-8F58-4109-85D5-5A72C95D16F0}" srcOrd="0" destOrd="0" presId="urn:microsoft.com/office/officeart/2005/8/layout/venn1"/>
    <dgm:cxn modelId="{7A72BC35-FC68-429E-B38A-20AFB9E26D71}" type="presOf" srcId="{4641F7D8-F631-4487-A101-222E046CA449}" destId="{3D5D5F30-E4D0-4DF8-90AD-132723477826}" srcOrd="1" destOrd="0" presId="urn:microsoft.com/office/officeart/2005/8/layout/venn1"/>
    <dgm:cxn modelId="{F502C658-98F0-42A6-93A1-59AA53446AF5}" type="presOf" srcId="{26B22323-015D-4EEB-AEC7-718F559176E7}" destId="{8BA4C675-B92B-4D36-B003-A23626904CA6}" srcOrd="0" destOrd="0" presId="urn:microsoft.com/office/officeart/2005/8/layout/venn1"/>
    <dgm:cxn modelId="{A560D6BB-FA78-4241-AE22-FD5BA614EC3F}" type="presOf" srcId="{4641F7D8-F631-4487-A101-222E046CA449}" destId="{827CB4FD-5BAA-46FC-8C24-60C8DA3CD1BE}" srcOrd="0" destOrd="0" presId="urn:microsoft.com/office/officeart/2005/8/layout/venn1"/>
    <dgm:cxn modelId="{D2B51A86-99E2-434B-A843-9B699D4924D6}" srcId="{CD289C4C-6896-4FFE-8510-E2F671C407FB}" destId="{4641F7D8-F631-4487-A101-222E046CA449}" srcOrd="1" destOrd="0" parTransId="{ED79DD70-2B18-42BA-9BD6-66CEF00BE7F3}" sibTransId="{C8A57D87-C9E2-4DC9-80AD-75B4CC432B4E}"/>
    <dgm:cxn modelId="{79DFE17E-DA66-46ED-A54C-420471107A26}" type="presOf" srcId="{CD289C4C-6896-4FFE-8510-E2F671C407FB}" destId="{B52AC580-7A5F-4424-B39A-9F4A5510DFAC}" srcOrd="0" destOrd="0" presId="urn:microsoft.com/office/officeart/2005/8/layout/venn1"/>
    <dgm:cxn modelId="{EFBDBD11-C625-4ACF-8528-C0C37564BC3F}" srcId="{CD289C4C-6896-4FFE-8510-E2F671C407FB}" destId="{5601C6FF-2C95-4E6D-90A5-23C507FC4B5C}" srcOrd="0" destOrd="0" parTransId="{C176663C-FC68-412E-84AB-BB56F9683DA6}" sibTransId="{E0C79E92-F18A-4671-985D-9690BDB46489}"/>
    <dgm:cxn modelId="{DA768374-DC1D-43AB-950A-15DFB845E41F}" type="presParOf" srcId="{B52AC580-7A5F-4424-B39A-9F4A5510DFAC}" destId="{FDFC04C5-8F58-4109-85D5-5A72C95D16F0}" srcOrd="0" destOrd="0" presId="urn:microsoft.com/office/officeart/2005/8/layout/venn1"/>
    <dgm:cxn modelId="{23EDCBD2-A4B1-4E81-AD3F-2819C9C14E6C}" type="presParOf" srcId="{B52AC580-7A5F-4424-B39A-9F4A5510DFAC}" destId="{B7AF528F-BDD9-4498-B801-FD65E8FBCEB6}" srcOrd="1" destOrd="0" presId="urn:microsoft.com/office/officeart/2005/8/layout/venn1"/>
    <dgm:cxn modelId="{C19C79F6-1C75-4A41-B09E-E65BDAF3ED2C}" type="presParOf" srcId="{B52AC580-7A5F-4424-B39A-9F4A5510DFAC}" destId="{827CB4FD-5BAA-46FC-8C24-60C8DA3CD1BE}" srcOrd="2" destOrd="0" presId="urn:microsoft.com/office/officeart/2005/8/layout/venn1"/>
    <dgm:cxn modelId="{1A805FE0-2E40-461F-8881-AC2F4003689B}" type="presParOf" srcId="{B52AC580-7A5F-4424-B39A-9F4A5510DFAC}" destId="{3D5D5F30-E4D0-4DF8-90AD-132723477826}" srcOrd="3" destOrd="0" presId="urn:microsoft.com/office/officeart/2005/8/layout/venn1"/>
    <dgm:cxn modelId="{E221298A-2869-483E-B858-2B3BF24EC661}" type="presParOf" srcId="{B52AC580-7A5F-4424-B39A-9F4A5510DFAC}" destId="{8BA4C675-B92B-4D36-B003-A23626904CA6}" srcOrd="4" destOrd="0" presId="urn:microsoft.com/office/officeart/2005/8/layout/venn1"/>
    <dgm:cxn modelId="{7EFE0951-11F5-4A68-84D1-66831B79B4EA}" type="presParOf" srcId="{B52AC580-7A5F-4424-B39A-9F4A5510DFAC}" destId="{7623005F-7F5F-4E70-8A5F-5E4965B38797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AAE2C2C-9951-E444-83A8-DCA5FB5CDA19}" type="doc">
      <dgm:prSet loTypeId="urn:microsoft.com/office/officeart/2005/8/layout/hList3" loCatId="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D799F661-88FD-6D4A-98A8-6A51DB33C9B5}">
      <dgm:prSet phldrT="[Texto]"/>
      <dgm:spPr/>
      <dgm:t>
        <a:bodyPr/>
        <a:lstStyle/>
        <a:p>
          <a:r>
            <a:rPr lang="pt-BR" dirty="0"/>
            <a:t>Serviços Culturalmente Apropriados</a:t>
          </a:r>
        </a:p>
      </dgm:t>
    </dgm:pt>
    <dgm:pt modelId="{FD219999-2BB0-E84C-87A2-B55391D86759}" type="parTrans" cxnId="{E8E09D87-1DAD-2F4F-AD28-827367F25DCD}">
      <dgm:prSet/>
      <dgm:spPr/>
      <dgm:t>
        <a:bodyPr/>
        <a:lstStyle/>
        <a:p>
          <a:endParaRPr lang="pt-BR"/>
        </a:p>
      </dgm:t>
    </dgm:pt>
    <dgm:pt modelId="{DC996F89-F762-0E4E-952D-DEAE95FFFC73}" type="sibTrans" cxnId="{E8E09D87-1DAD-2F4F-AD28-827367F25DCD}">
      <dgm:prSet/>
      <dgm:spPr/>
      <dgm:t>
        <a:bodyPr/>
        <a:lstStyle/>
        <a:p>
          <a:endParaRPr lang="pt-BR"/>
        </a:p>
      </dgm:t>
    </dgm:pt>
    <dgm:pt modelId="{453BB574-4E14-2249-A950-18FBD3E1ABEB}">
      <dgm:prSet phldrT="[Texto]"/>
      <dgm:spPr/>
      <dgm:t>
        <a:bodyPr/>
        <a:lstStyle/>
        <a:p>
          <a:r>
            <a:rPr lang="pt-BR" dirty="0"/>
            <a:t>Sete Diretrizes</a:t>
          </a:r>
        </a:p>
      </dgm:t>
    </dgm:pt>
    <dgm:pt modelId="{DEDA84DD-295B-0E4D-8F5D-20F70FF0E0A4}" type="parTrans" cxnId="{AB34181C-A1A0-E44C-8396-30ABA248ACB3}">
      <dgm:prSet/>
      <dgm:spPr/>
      <dgm:t>
        <a:bodyPr/>
        <a:lstStyle/>
        <a:p>
          <a:endParaRPr lang="pt-BR"/>
        </a:p>
      </dgm:t>
    </dgm:pt>
    <dgm:pt modelId="{18B0C2E3-78A4-8445-B58A-B36B21BF9BC3}" type="sibTrans" cxnId="{AB34181C-A1A0-E44C-8396-30ABA248ACB3}">
      <dgm:prSet/>
      <dgm:spPr/>
      <dgm:t>
        <a:bodyPr/>
        <a:lstStyle/>
        <a:p>
          <a:endParaRPr lang="pt-BR"/>
        </a:p>
      </dgm:t>
    </dgm:pt>
    <dgm:pt modelId="{4CDDDB56-0AC9-8847-8B0C-F8BE3175855C}">
      <dgm:prSet phldrT="[Texto]"/>
      <dgm:spPr/>
      <dgm:t>
        <a:bodyPr/>
        <a:lstStyle/>
        <a:p>
          <a:r>
            <a:rPr lang="pt-BR" dirty="0"/>
            <a:t>Participação</a:t>
          </a:r>
        </a:p>
        <a:p>
          <a:r>
            <a:rPr lang="pt-BR" dirty="0"/>
            <a:t>Contratação</a:t>
          </a:r>
        </a:p>
        <a:p>
          <a:r>
            <a:rPr lang="pt-BR" dirty="0"/>
            <a:t>Formação</a:t>
          </a:r>
        </a:p>
      </dgm:t>
    </dgm:pt>
    <dgm:pt modelId="{F3F40DFF-1A5F-F640-B59E-8CFE952DCAE9}" type="parTrans" cxnId="{C5A4EBCA-5A6A-4145-A386-F82421894FD2}">
      <dgm:prSet/>
      <dgm:spPr/>
      <dgm:t>
        <a:bodyPr/>
        <a:lstStyle/>
        <a:p>
          <a:endParaRPr lang="pt-BR"/>
        </a:p>
      </dgm:t>
    </dgm:pt>
    <dgm:pt modelId="{4ED174ED-03E7-2547-8A7E-E572181BF7F3}" type="sibTrans" cxnId="{C5A4EBCA-5A6A-4145-A386-F82421894FD2}">
      <dgm:prSet/>
      <dgm:spPr/>
      <dgm:t>
        <a:bodyPr/>
        <a:lstStyle/>
        <a:p>
          <a:endParaRPr lang="pt-BR"/>
        </a:p>
      </dgm:t>
    </dgm:pt>
    <dgm:pt modelId="{B3B28C17-67F2-9C41-A422-A48B8E7456E1}">
      <dgm:prSet phldrT="[Texto]"/>
      <dgm:spPr/>
      <dgm:t>
        <a:bodyPr/>
        <a:lstStyle/>
        <a:p>
          <a:r>
            <a:rPr lang="pt-BR" dirty="0"/>
            <a:t>Informação</a:t>
          </a:r>
        </a:p>
        <a:p>
          <a:r>
            <a:rPr lang="pt-BR" dirty="0"/>
            <a:t>Fluxos e Planos </a:t>
          </a:r>
        </a:p>
        <a:p>
          <a:r>
            <a:rPr lang="pt-BR" dirty="0"/>
            <a:t>Dados Cadastrais</a:t>
          </a:r>
        </a:p>
      </dgm:t>
    </dgm:pt>
    <dgm:pt modelId="{92AA0B30-A471-9144-84C6-11641A95E2AA}" type="parTrans" cxnId="{A6240867-0ED2-4F44-997D-63F7D47F5F76}">
      <dgm:prSet/>
      <dgm:spPr/>
      <dgm:t>
        <a:bodyPr/>
        <a:lstStyle/>
        <a:p>
          <a:endParaRPr lang="pt-BR"/>
        </a:p>
      </dgm:t>
    </dgm:pt>
    <dgm:pt modelId="{87F7D014-E16E-B94E-AD12-53E34D3CCCCC}" type="sibTrans" cxnId="{A6240867-0ED2-4F44-997D-63F7D47F5F76}">
      <dgm:prSet/>
      <dgm:spPr/>
      <dgm:t>
        <a:bodyPr/>
        <a:lstStyle/>
        <a:p>
          <a:endParaRPr lang="pt-BR"/>
        </a:p>
      </dgm:t>
    </dgm:pt>
    <dgm:pt modelId="{5B3C1AA5-4907-4041-BF26-0863C2B696D9}" type="pres">
      <dgm:prSet presAssocID="{0AAE2C2C-9951-E444-83A8-DCA5FB5CDA19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A3AD616D-ECDF-FF43-9E66-0040B690C4B5}" type="pres">
      <dgm:prSet presAssocID="{D799F661-88FD-6D4A-98A8-6A51DB33C9B5}" presName="roof" presStyleLbl="dkBgShp" presStyleIdx="0" presStyleCnt="2"/>
      <dgm:spPr/>
      <dgm:t>
        <a:bodyPr/>
        <a:lstStyle/>
        <a:p>
          <a:endParaRPr lang="pt-BR"/>
        </a:p>
      </dgm:t>
    </dgm:pt>
    <dgm:pt modelId="{B849F166-C2D2-6744-8B47-0DF567CE05E0}" type="pres">
      <dgm:prSet presAssocID="{D799F661-88FD-6D4A-98A8-6A51DB33C9B5}" presName="pillars" presStyleCnt="0"/>
      <dgm:spPr/>
    </dgm:pt>
    <dgm:pt modelId="{25F61AAC-F140-EB4E-A38F-CAC549B1CD7C}" type="pres">
      <dgm:prSet presAssocID="{D799F661-88FD-6D4A-98A8-6A51DB33C9B5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E03DEF5-5472-234C-8A2F-28DA9215731E}" type="pres">
      <dgm:prSet presAssocID="{4CDDDB56-0AC9-8847-8B0C-F8BE3175855C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1A0CD12-EDBE-094C-955C-17589957E764}" type="pres">
      <dgm:prSet presAssocID="{B3B28C17-67F2-9C41-A422-A48B8E7456E1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4E46790-3894-B44F-8AEA-E56E883719A7}" type="pres">
      <dgm:prSet presAssocID="{D799F661-88FD-6D4A-98A8-6A51DB33C9B5}" presName="base" presStyleLbl="dkBgShp" presStyleIdx="1" presStyleCnt="2"/>
      <dgm:spPr/>
    </dgm:pt>
  </dgm:ptLst>
  <dgm:cxnLst>
    <dgm:cxn modelId="{6B102D80-647E-7A4E-9C2B-DC2008B4F889}" type="presOf" srcId="{453BB574-4E14-2249-A950-18FBD3E1ABEB}" destId="{25F61AAC-F140-EB4E-A38F-CAC549B1CD7C}" srcOrd="0" destOrd="0" presId="urn:microsoft.com/office/officeart/2005/8/layout/hList3"/>
    <dgm:cxn modelId="{5A763C55-3C22-204D-8E3A-EC2D07E8036B}" type="presOf" srcId="{0AAE2C2C-9951-E444-83A8-DCA5FB5CDA19}" destId="{5B3C1AA5-4907-4041-BF26-0863C2B696D9}" srcOrd="0" destOrd="0" presId="urn:microsoft.com/office/officeart/2005/8/layout/hList3"/>
    <dgm:cxn modelId="{94115FEC-D212-814A-935A-7FA2848FF3B4}" type="presOf" srcId="{D799F661-88FD-6D4A-98A8-6A51DB33C9B5}" destId="{A3AD616D-ECDF-FF43-9E66-0040B690C4B5}" srcOrd="0" destOrd="0" presId="urn:microsoft.com/office/officeart/2005/8/layout/hList3"/>
    <dgm:cxn modelId="{AB34181C-A1A0-E44C-8396-30ABA248ACB3}" srcId="{D799F661-88FD-6D4A-98A8-6A51DB33C9B5}" destId="{453BB574-4E14-2249-A950-18FBD3E1ABEB}" srcOrd="0" destOrd="0" parTransId="{DEDA84DD-295B-0E4D-8F5D-20F70FF0E0A4}" sibTransId="{18B0C2E3-78A4-8445-B58A-B36B21BF9BC3}"/>
    <dgm:cxn modelId="{E8E09D87-1DAD-2F4F-AD28-827367F25DCD}" srcId="{0AAE2C2C-9951-E444-83A8-DCA5FB5CDA19}" destId="{D799F661-88FD-6D4A-98A8-6A51DB33C9B5}" srcOrd="0" destOrd="0" parTransId="{FD219999-2BB0-E84C-87A2-B55391D86759}" sibTransId="{DC996F89-F762-0E4E-952D-DEAE95FFFC73}"/>
    <dgm:cxn modelId="{A6240867-0ED2-4F44-997D-63F7D47F5F76}" srcId="{D799F661-88FD-6D4A-98A8-6A51DB33C9B5}" destId="{B3B28C17-67F2-9C41-A422-A48B8E7456E1}" srcOrd="2" destOrd="0" parTransId="{92AA0B30-A471-9144-84C6-11641A95E2AA}" sibTransId="{87F7D014-E16E-B94E-AD12-53E34D3CCCCC}"/>
    <dgm:cxn modelId="{C5A4EBCA-5A6A-4145-A386-F82421894FD2}" srcId="{D799F661-88FD-6D4A-98A8-6A51DB33C9B5}" destId="{4CDDDB56-0AC9-8847-8B0C-F8BE3175855C}" srcOrd="1" destOrd="0" parTransId="{F3F40DFF-1A5F-F640-B59E-8CFE952DCAE9}" sibTransId="{4ED174ED-03E7-2547-8A7E-E572181BF7F3}"/>
    <dgm:cxn modelId="{6506CCD3-EE5B-4E43-B339-E413D83C20D7}" type="presOf" srcId="{4CDDDB56-0AC9-8847-8B0C-F8BE3175855C}" destId="{0E03DEF5-5472-234C-8A2F-28DA9215731E}" srcOrd="0" destOrd="0" presId="urn:microsoft.com/office/officeart/2005/8/layout/hList3"/>
    <dgm:cxn modelId="{94155E74-09E0-7B4A-A9A4-09253F2F83F3}" type="presOf" srcId="{B3B28C17-67F2-9C41-A422-A48B8E7456E1}" destId="{F1A0CD12-EDBE-094C-955C-17589957E764}" srcOrd="0" destOrd="0" presId="urn:microsoft.com/office/officeart/2005/8/layout/hList3"/>
    <dgm:cxn modelId="{15E94E64-5724-DB43-94F3-42C4FF53059A}" type="presParOf" srcId="{5B3C1AA5-4907-4041-BF26-0863C2B696D9}" destId="{A3AD616D-ECDF-FF43-9E66-0040B690C4B5}" srcOrd="0" destOrd="0" presId="urn:microsoft.com/office/officeart/2005/8/layout/hList3"/>
    <dgm:cxn modelId="{9A6F2BDD-243F-9D48-8244-54EA2E0A008A}" type="presParOf" srcId="{5B3C1AA5-4907-4041-BF26-0863C2B696D9}" destId="{B849F166-C2D2-6744-8B47-0DF567CE05E0}" srcOrd="1" destOrd="0" presId="urn:microsoft.com/office/officeart/2005/8/layout/hList3"/>
    <dgm:cxn modelId="{CD3A1ADE-5981-E141-BCC6-D47F3E503C15}" type="presParOf" srcId="{B849F166-C2D2-6744-8B47-0DF567CE05E0}" destId="{25F61AAC-F140-EB4E-A38F-CAC549B1CD7C}" srcOrd="0" destOrd="0" presId="urn:microsoft.com/office/officeart/2005/8/layout/hList3"/>
    <dgm:cxn modelId="{E5173C80-99CF-AD43-8AA0-A078B4A652DF}" type="presParOf" srcId="{B849F166-C2D2-6744-8B47-0DF567CE05E0}" destId="{0E03DEF5-5472-234C-8A2F-28DA9215731E}" srcOrd="1" destOrd="0" presId="urn:microsoft.com/office/officeart/2005/8/layout/hList3"/>
    <dgm:cxn modelId="{D9CC90F0-7102-154E-A3E7-E60061C242A2}" type="presParOf" srcId="{B849F166-C2D2-6744-8B47-0DF567CE05E0}" destId="{F1A0CD12-EDBE-094C-955C-17589957E764}" srcOrd="2" destOrd="0" presId="urn:microsoft.com/office/officeart/2005/8/layout/hList3"/>
    <dgm:cxn modelId="{A1C4182A-AE1E-584D-8870-69D9BC43CEF5}" type="presParOf" srcId="{5B3C1AA5-4907-4041-BF26-0863C2B696D9}" destId="{94E46790-3894-B44F-8AEA-E56E883719A7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2B93201-6A5B-6046-AEA6-4AADE7C4CDF7}" type="doc">
      <dgm:prSet loTypeId="urn:microsoft.com/office/officeart/2008/layout/VerticalCurvedList" loCatId="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FB6269A5-8BEB-9E42-BCE0-AD82E55BB4D1}">
      <dgm:prSet phldrT="[Texto]"/>
      <dgm:spPr/>
      <dgm:t>
        <a:bodyPr/>
        <a:lstStyle/>
        <a:p>
          <a:r>
            <a:rPr lang="pt-BR" dirty="0"/>
            <a:t>Controle dos grandes projetos como proteção às primeiras infâncias de </a:t>
          </a:r>
          <a:r>
            <a:rPr lang="pt-BR" dirty="0" err="1"/>
            <a:t>PCTs</a:t>
          </a:r>
          <a:endParaRPr lang="pt-BR" dirty="0"/>
        </a:p>
      </dgm:t>
    </dgm:pt>
    <dgm:pt modelId="{4871F25E-BFD1-F642-AE30-E2D4FCAF5B05}" type="parTrans" cxnId="{9F9A31FB-400A-5C41-B246-8E8869F676C9}">
      <dgm:prSet/>
      <dgm:spPr/>
      <dgm:t>
        <a:bodyPr/>
        <a:lstStyle/>
        <a:p>
          <a:endParaRPr lang="pt-BR"/>
        </a:p>
      </dgm:t>
    </dgm:pt>
    <dgm:pt modelId="{EB684809-D011-3941-92C7-741217165087}" type="sibTrans" cxnId="{9F9A31FB-400A-5C41-B246-8E8869F676C9}">
      <dgm:prSet/>
      <dgm:spPr/>
      <dgm:t>
        <a:bodyPr/>
        <a:lstStyle/>
        <a:p>
          <a:endParaRPr lang="pt-BR"/>
        </a:p>
      </dgm:t>
    </dgm:pt>
    <dgm:pt modelId="{C6646FFF-F9FC-5742-8159-11B15214DB45}">
      <dgm:prSet phldrT="[Texto]"/>
      <dgm:spPr/>
      <dgm:t>
        <a:bodyPr/>
        <a:lstStyle/>
        <a:p>
          <a:r>
            <a:rPr lang="pt-BR" dirty="0"/>
            <a:t>Engajamento participativo de </a:t>
          </a:r>
          <a:r>
            <a:rPr lang="pt-BR" dirty="0" err="1"/>
            <a:t>PCTs</a:t>
          </a:r>
          <a:r>
            <a:rPr lang="pt-BR" dirty="0"/>
            <a:t>, desde a discussão do que concebem por primeira infância</a:t>
          </a:r>
        </a:p>
      </dgm:t>
    </dgm:pt>
    <dgm:pt modelId="{31D21E55-B1EB-5F43-89B7-7A6379AFD095}" type="parTrans" cxnId="{B9F21FC4-99D0-9544-AC7F-C48D0C957BC7}">
      <dgm:prSet/>
      <dgm:spPr/>
      <dgm:t>
        <a:bodyPr/>
        <a:lstStyle/>
        <a:p>
          <a:endParaRPr lang="pt-BR"/>
        </a:p>
      </dgm:t>
    </dgm:pt>
    <dgm:pt modelId="{F3BF696D-902F-D641-8ED0-7A359E8C05A6}" type="sibTrans" cxnId="{B9F21FC4-99D0-9544-AC7F-C48D0C957BC7}">
      <dgm:prSet/>
      <dgm:spPr/>
      <dgm:t>
        <a:bodyPr/>
        <a:lstStyle/>
        <a:p>
          <a:endParaRPr lang="pt-BR"/>
        </a:p>
      </dgm:t>
    </dgm:pt>
    <dgm:pt modelId="{6C142E89-7C84-FB45-8FE3-10790FA185AF}">
      <dgm:prSet phldrT="[Texto]"/>
      <dgm:spPr/>
      <dgm:t>
        <a:bodyPr/>
        <a:lstStyle/>
        <a:p>
          <a:r>
            <a:rPr lang="pt-BR" dirty="0"/>
            <a:t>Fator amazônico no marco, política e orçamento</a:t>
          </a:r>
        </a:p>
      </dgm:t>
    </dgm:pt>
    <dgm:pt modelId="{DA6D1FEA-A776-6C42-A5BC-1A19B588089C}" type="parTrans" cxnId="{997CD725-F3B1-EC44-8DC7-BF258B301735}">
      <dgm:prSet/>
      <dgm:spPr/>
      <dgm:t>
        <a:bodyPr/>
        <a:lstStyle/>
        <a:p>
          <a:endParaRPr lang="pt-BR"/>
        </a:p>
      </dgm:t>
    </dgm:pt>
    <dgm:pt modelId="{CFAA02EC-A3A3-5248-B4BE-AB9E73393888}" type="sibTrans" cxnId="{997CD725-F3B1-EC44-8DC7-BF258B301735}">
      <dgm:prSet/>
      <dgm:spPr/>
      <dgm:t>
        <a:bodyPr/>
        <a:lstStyle/>
        <a:p>
          <a:endParaRPr lang="pt-BR"/>
        </a:p>
      </dgm:t>
    </dgm:pt>
    <dgm:pt modelId="{C5575B46-AD7B-2347-97D7-3C2F510E28C8}">
      <dgm:prSet phldrT="[Texto]"/>
      <dgm:spPr/>
      <dgm:t>
        <a:bodyPr/>
        <a:lstStyle/>
        <a:p>
          <a:r>
            <a:rPr lang="pt-BR" dirty="0"/>
            <a:t>Tratamento diferenciado às crianças de PCT nos espaços urbanos e em mobilidade, como os </a:t>
          </a:r>
          <a:r>
            <a:rPr lang="pt-BR" dirty="0" err="1"/>
            <a:t>Warao</a:t>
          </a:r>
          <a:r>
            <a:rPr lang="pt-BR" dirty="0"/>
            <a:t> e Rom</a:t>
          </a:r>
        </a:p>
      </dgm:t>
    </dgm:pt>
    <dgm:pt modelId="{DD226CE7-A468-AE40-B982-F21CC2976C6C}" type="parTrans" cxnId="{14113F02-56CA-8D40-99B4-CD96CF4BFE5A}">
      <dgm:prSet/>
      <dgm:spPr/>
      <dgm:t>
        <a:bodyPr/>
        <a:lstStyle/>
        <a:p>
          <a:endParaRPr lang="pt-BR"/>
        </a:p>
      </dgm:t>
    </dgm:pt>
    <dgm:pt modelId="{01DECD78-AE3B-A541-B9B7-49F6BB906117}" type="sibTrans" cxnId="{14113F02-56CA-8D40-99B4-CD96CF4BFE5A}">
      <dgm:prSet/>
      <dgm:spPr/>
      <dgm:t>
        <a:bodyPr/>
        <a:lstStyle/>
        <a:p>
          <a:endParaRPr lang="pt-BR"/>
        </a:p>
      </dgm:t>
    </dgm:pt>
    <dgm:pt modelId="{3E7575CC-263E-5E46-886A-AF0DA52493DB}" type="pres">
      <dgm:prSet presAssocID="{92B93201-6A5B-6046-AEA6-4AADE7C4CDF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t-BR"/>
        </a:p>
      </dgm:t>
    </dgm:pt>
    <dgm:pt modelId="{44F46E3C-A30B-464C-93DD-75D508ED1B77}" type="pres">
      <dgm:prSet presAssocID="{92B93201-6A5B-6046-AEA6-4AADE7C4CDF7}" presName="Name1" presStyleCnt="0"/>
      <dgm:spPr/>
    </dgm:pt>
    <dgm:pt modelId="{958C4652-701D-7843-9B65-E028F4BB0F7B}" type="pres">
      <dgm:prSet presAssocID="{92B93201-6A5B-6046-AEA6-4AADE7C4CDF7}" presName="cycle" presStyleCnt="0"/>
      <dgm:spPr/>
    </dgm:pt>
    <dgm:pt modelId="{78F75756-DC1C-124B-8CFB-490278C2D480}" type="pres">
      <dgm:prSet presAssocID="{92B93201-6A5B-6046-AEA6-4AADE7C4CDF7}" presName="srcNode" presStyleLbl="node1" presStyleIdx="0" presStyleCnt="4"/>
      <dgm:spPr/>
    </dgm:pt>
    <dgm:pt modelId="{10C712A0-EFC8-D14C-B69F-9EAFF51D4F45}" type="pres">
      <dgm:prSet presAssocID="{92B93201-6A5B-6046-AEA6-4AADE7C4CDF7}" presName="conn" presStyleLbl="parChTrans1D2" presStyleIdx="0" presStyleCnt="1"/>
      <dgm:spPr/>
      <dgm:t>
        <a:bodyPr/>
        <a:lstStyle/>
        <a:p>
          <a:endParaRPr lang="pt-BR"/>
        </a:p>
      </dgm:t>
    </dgm:pt>
    <dgm:pt modelId="{8FC05CF7-7DF6-C34F-9E13-A30DC11CC5B3}" type="pres">
      <dgm:prSet presAssocID="{92B93201-6A5B-6046-AEA6-4AADE7C4CDF7}" presName="extraNode" presStyleLbl="node1" presStyleIdx="0" presStyleCnt="4"/>
      <dgm:spPr/>
    </dgm:pt>
    <dgm:pt modelId="{A38D3419-4126-1844-AB95-7985D990A408}" type="pres">
      <dgm:prSet presAssocID="{92B93201-6A5B-6046-AEA6-4AADE7C4CDF7}" presName="dstNode" presStyleLbl="node1" presStyleIdx="0" presStyleCnt="4"/>
      <dgm:spPr/>
    </dgm:pt>
    <dgm:pt modelId="{8A1EECD9-57BB-A040-A146-CC412E1AF070}" type="pres">
      <dgm:prSet presAssocID="{FB6269A5-8BEB-9E42-BCE0-AD82E55BB4D1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3363665-B2E6-8143-8959-502CC71A87C3}" type="pres">
      <dgm:prSet presAssocID="{FB6269A5-8BEB-9E42-BCE0-AD82E55BB4D1}" presName="accent_1" presStyleCnt="0"/>
      <dgm:spPr/>
    </dgm:pt>
    <dgm:pt modelId="{DB95BD02-E1D5-7549-8840-43EA4F4545A7}" type="pres">
      <dgm:prSet presAssocID="{FB6269A5-8BEB-9E42-BCE0-AD82E55BB4D1}" presName="accentRepeatNode" presStyleLbl="solidFgAcc1" presStyleIdx="0" presStyleCnt="4"/>
      <dgm:spPr/>
    </dgm:pt>
    <dgm:pt modelId="{4DC5F65A-A930-8C4C-8DCF-0E72862E5D5B}" type="pres">
      <dgm:prSet presAssocID="{C6646FFF-F9FC-5742-8159-11B15214DB45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E0E484D-8746-7247-A144-DCCA8E1CB680}" type="pres">
      <dgm:prSet presAssocID="{C6646FFF-F9FC-5742-8159-11B15214DB45}" presName="accent_2" presStyleCnt="0"/>
      <dgm:spPr/>
    </dgm:pt>
    <dgm:pt modelId="{FAE8F69D-8AD2-3742-86A3-C982798F60A8}" type="pres">
      <dgm:prSet presAssocID="{C6646FFF-F9FC-5742-8159-11B15214DB45}" presName="accentRepeatNode" presStyleLbl="solidFgAcc1" presStyleIdx="1" presStyleCnt="4"/>
      <dgm:spPr/>
    </dgm:pt>
    <dgm:pt modelId="{4C5199F7-0D3A-5343-8FEE-5B2662E55B10}" type="pres">
      <dgm:prSet presAssocID="{6C142E89-7C84-FB45-8FE3-10790FA185AF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10E539A-5EFC-E54E-A165-A0099C4EEA64}" type="pres">
      <dgm:prSet presAssocID="{6C142E89-7C84-FB45-8FE3-10790FA185AF}" presName="accent_3" presStyleCnt="0"/>
      <dgm:spPr/>
    </dgm:pt>
    <dgm:pt modelId="{8BDE11DE-3A19-E148-8FB9-690E15126C7C}" type="pres">
      <dgm:prSet presAssocID="{6C142E89-7C84-FB45-8FE3-10790FA185AF}" presName="accentRepeatNode" presStyleLbl="solidFgAcc1" presStyleIdx="2" presStyleCnt="4"/>
      <dgm:spPr/>
    </dgm:pt>
    <dgm:pt modelId="{C82B86A3-C33D-5446-BC06-9907E8902476}" type="pres">
      <dgm:prSet presAssocID="{C5575B46-AD7B-2347-97D7-3C2F510E28C8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94BE713-6F4A-7842-B2B8-798865A3390B}" type="pres">
      <dgm:prSet presAssocID="{C5575B46-AD7B-2347-97D7-3C2F510E28C8}" presName="accent_4" presStyleCnt="0"/>
      <dgm:spPr/>
    </dgm:pt>
    <dgm:pt modelId="{C6597D11-0CD6-EA4D-A46C-6F36C90347C0}" type="pres">
      <dgm:prSet presAssocID="{C5575B46-AD7B-2347-97D7-3C2F510E28C8}" presName="accentRepeatNode" presStyleLbl="solidFgAcc1" presStyleIdx="3" presStyleCnt="4"/>
      <dgm:spPr/>
    </dgm:pt>
  </dgm:ptLst>
  <dgm:cxnLst>
    <dgm:cxn modelId="{CF2ED7E8-5B2C-3B49-BE13-AB00DDC54116}" type="presOf" srcId="{EB684809-D011-3941-92C7-741217165087}" destId="{10C712A0-EFC8-D14C-B69F-9EAFF51D4F45}" srcOrd="0" destOrd="0" presId="urn:microsoft.com/office/officeart/2008/layout/VerticalCurvedList"/>
    <dgm:cxn modelId="{B9F21FC4-99D0-9544-AC7F-C48D0C957BC7}" srcId="{92B93201-6A5B-6046-AEA6-4AADE7C4CDF7}" destId="{C6646FFF-F9FC-5742-8159-11B15214DB45}" srcOrd="1" destOrd="0" parTransId="{31D21E55-B1EB-5F43-89B7-7A6379AFD095}" sibTransId="{F3BF696D-902F-D641-8ED0-7A359E8C05A6}"/>
    <dgm:cxn modelId="{9F9A31FB-400A-5C41-B246-8E8869F676C9}" srcId="{92B93201-6A5B-6046-AEA6-4AADE7C4CDF7}" destId="{FB6269A5-8BEB-9E42-BCE0-AD82E55BB4D1}" srcOrd="0" destOrd="0" parTransId="{4871F25E-BFD1-F642-AE30-E2D4FCAF5B05}" sibTransId="{EB684809-D011-3941-92C7-741217165087}"/>
    <dgm:cxn modelId="{C2FB912F-6723-8A4A-BF2B-74A097508AA9}" type="presOf" srcId="{FB6269A5-8BEB-9E42-BCE0-AD82E55BB4D1}" destId="{8A1EECD9-57BB-A040-A146-CC412E1AF070}" srcOrd="0" destOrd="0" presId="urn:microsoft.com/office/officeart/2008/layout/VerticalCurvedList"/>
    <dgm:cxn modelId="{665F4D10-A416-B940-9138-2B59B2F9D332}" type="presOf" srcId="{C6646FFF-F9FC-5742-8159-11B15214DB45}" destId="{4DC5F65A-A930-8C4C-8DCF-0E72862E5D5B}" srcOrd="0" destOrd="0" presId="urn:microsoft.com/office/officeart/2008/layout/VerticalCurvedList"/>
    <dgm:cxn modelId="{0A965DA7-01A6-864B-8BF5-AA32C03C5255}" type="presOf" srcId="{92B93201-6A5B-6046-AEA6-4AADE7C4CDF7}" destId="{3E7575CC-263E-5E46-886A-AF0DA52493DB}" srcOrd="0" destOrd="0" presId="urn:microsoft.com/office/officeart/2008/layout/VerticalCurvedList"/>
    <dgm:cxn modelId="{7385EA48-AAEA-024D-A104-6EA82DDCA5D0}" type="presOf" srcId="{6C142E89-7C84-FB45-8FE3-10790FA185AF}" destId="{4C5199F7-0D3A-5343-8FEE-5B2662E55B10}" srcOrd="0" destOrd="0" presId="urn:microsoft.com/office/officeart/2008/layout/VerticalCurvedList"/>
    <dgm:cxn modelId="{005D496F-21A6-3D40-A350-CA3A8D1AB977}" type="presOf" srcId="{C5575B46-AD7B-2347-97D7-3C2F510E28C8}" destId="{C82B86A3-C33D-5446-BC06-9907E8902476}" srcOrd="0" destOrd="0" presId="urn:microsoft.com/office/officeart/2008/layout/VerticalCurvedList"/>
    <dgm:cxn modelId="{997CD725-F3B1-EC44-8DC7-BF258B301735}" srcId="{92B93201-6A5B-6046-AEA6-4AADE7C4CDF7}" destId="{6C142E89-7C84-FB45-8FE3-10790FA185AF}" srcOrd="2" destOrd="0" parTransId="{DA6D1FEA-A776-6C42-A5BC-1A19B588089C}" sibTransId="{CFAA02EC-A3A3-5248-B4BE-AB9E73393888}"/>
    <dgm:cxn modelId="{14113F02-56CA-8D40-99B4-CD96CF4BFE5A}" srcId="{92B93201-6A5B-6046-AEA6-4AADE7C4CDF7}" destId="{C5575B46-AD7B-2347-97D7-3C2F510E28C8}" srcOrd="3" destOrd="0" parTransId="{DD226CE7-A468-AE40-B982-F21CC2976C6C}" sibTransId="{01DECD78-AE3B-A541-B9B7-49F6BB906117}"/>
    <dgm:cxn modelId="{548B711B-59CA-BE45-AB72-7836536A31F1}" type="presParOf" srcId="{3E7575CC-263E-5E46-886A-AF0DA52493DB}" destId="{44F46E3C-A30B-464C-93DD-75D508ED1B77}" srcOrd="0" destOrd="0" presId="urn:microsoft.com/office/officeart/2008/layout/VerticalCurvedList"/>
    <dgm:cxn modelId="{F7A8C4B3-4B6D-E04E-9D15-4E03C0EAA2A1}" type="presParOf" srcId="{44F46E3C-A30B-464C-93DD-75D508ED1B77}" destId="{958C4652-701D-7843-9B65-E028F4BB0F7B}" srcOrd="0" destOrd="0" presId="urn:microsoft.com/office/officeart/2008/layout/VerticalCurvedList"/>
    <dgm:cxn modelId="{E243B4E7-6122-7945-BDD3-71C704DCAB30}" type="presParOf" srcId="{958C4652-701D-7843-9B65-E028F4BB0F7B}" destId="{78F75756-DC1C-124B-8CFB-490278C2D480}" srcOrd="0" destOrd="0" presId="urn:microsoft.com/office/officeart/2008/layout/VerticalCurvedList"/>
    <dgm:cxn modelId="{DDB60A08-3D93-5548-9FCA-D70270EC0A9A}" type="presParOf" srcId="{958C4652-701D-7843-9B65-E028F4BB0F7B}" destId="{10C712A0-EFC8-D14C-B69F-9EAFF51D4F45}" srcOrd="1" destOrd="0" presId="urn:microsoft.com/office/officeart/2008/layout/VerticalCurvedList"/>
    <dgm:cxn modelId="{11447D65-DF35-4B42-9828-92559510C03B}" type="presParOf" srcId="{958C4652-701D-7843-9B65-E028F4BB0F7B}" destId="{8FC05CF7-7DF6-C34F-9E13-A30DC11CC5B3}" srcOrd="2" destOrd="0" presId="urn:microsoft.com/office/officeart/2008/layout/VerticalCurvedList"/>
    <dgm:cxn modelId="{E9587501-82C2-2E4D-8D18-3B69E5541E04}" type="presParOf" srcId="{958C4652-701D-7843-9B65-E028F4BB0F7B}" destId="{A38D3419-4126-1844-AB95-7985D990A408}" srcOrd="3" destOrd="0" presId="urn:microsoft.com/office/officeart/2008/layout/VerticalCurvedList"/>
    <dgm:cxn modelId="{3C9E21AE-A711-074C-8C9C-128F100CBC53}" type="presParOf" srcId="{44F46E3C-A30B-464C-93DD-75D508ED1B77}" destId="{8A1EECD9-57BB-A040-A146-CC412E1AF070}" srcOrd="1" destOrd="0" presId="urn:microsoft.com/office/officeart/2008/layout/VerticalCurvedList"/>
    <dgm:cxn modelId="{E0F84C84-3F5B-5A41-8E4F-74A4A2D52BEF}" type="presParOf" srcId="{44F46E3C-A30B-464C-93DD-75D508ED1B77}" destId="{93363665-B2E6-8143-8959-502CC71A87C3}" srcOrd="2" destOrd="0" presId="urn:microsoft.com/office/officeart/2008/layout/VerticalCurvedList"/>
    <dgm:cxn modelId="{8D4167A0-2474-6A40-8258-237AFE0D8F6B}" type="presParOf" srcId="{93363665-B2E6-8143-8959-502CC71A87C3}" destId="{DB95BD02-E1D5-7549-8840-43EA4F4545A7}" srcOrd="0" destOrd="0" presId="urn:microsoft.com/office/officeart/2008/layout/VerticalCurvedList"/>
    <dgm:cxn modelId="{FA40773F-33A6-4E47-9603-22792BC9B158}" type="presParOf" srcId="{44F46E3C-A30B-464C-93DD-75D508ED1B77}" destId="{4DC5F65A-A930-8C4C-8DCF-0E72862E5D5B}" srcOrd="3" destOrd="0" presId="urn:microsoft.com/office/officeart/2008/layout/VerticalCurvedList"/>
    <dgm:cxn modelId="{CC1B85D5-4716-0C42-A4C6-CF9BE1127D66}" type="presParOf" srcId="{44F46E3C-A30B-464C-93DD-75D508ED1B77}" destId="{7E0E484D-8746-7247-A144-DCCA8E1CB680}" srcOrd="4" destOrd="0" presId="urn:microsoft.com/office/officeart/2008/layout/VerticalCurvedList"/>
    <dgm:cxn modelId="{F41FB126-CEA3-FF44-AD5A-64EF40E60DD7}" type="presParOf" srcId="{7E0E484D-8746-7247-A144-DCCA8E1CB680}" destId="{FAE8F69D-8AD2-3742-86A3-C982798F60A8}" srcOrd="0" destOrd="0" presId="urn:microsoft.com/office/officeart/2008/layout/VerticalCurvedList"/>
    <dgm:cxn modelId="{B8E73756-148D-354E-A7D8-A1CD352D4371}" type="presParOf" srcId="{44F46E3C-A30B-464C-93DD-75D508ED1B77}" destId="{4C5199F7-0D3A-5343-8FEE-5B2662E55B10}" srcOrd="5" destOrd="0" presId="urn:microsoft.com/office/officeart/2008/layout/VerticalCurvedList"/>
    <dgm:cxn modelId="{22033A74-3AA4-C64E-B5FE-077C6336222C}" type="presParOf" srcId="{44F46E3C-A30B-464C-93DD-75D508ED1B77}" destId="{A10E539A-5EFC-E54E-A165-A0099C4EEA64}" srcOrd="6" destOrd="0" presId="urn:microsoft.com/office/officeart/2008/layout/VerticalCurvedList"/>
    <dgm:cxn modelId="{50A7DC3B-88B9-5A43-AD76-61412CFEB19A}" type="presParOf" srcId="{A10E539A-5EFC-E54E-A165-A0099C4EEA64}" destId="{8BDE11DE-3A19-E148-8FB9-690E15126C7C}" srcOrd="0" destOrd="0" presId="urn:microsoft.com/office/officeart/2008/layout/VerticalCurvedList"/>
    <dgm:cxn modelId="{9DD772F8-2565-A545-88E7-A937AF451236}" type="presParOf" srcId="{44F46E3C-A30B-464C-93DD-75D508ED1B77}" destId="{C82B86A3-C33D-5446-BC06-9907E8902476}" srcOrd="7" destOrd="0" presId="urn:microsoft.com/office/officeart/2008/layout/VerticalCurvedList"/>
    <dgm:cxn modelId="{57C71E8C-602C-D34C-A613-0320658B5155}" type="presParOf" srcId="{44F46E3C-A30B-464C-93DD-75D508ED1B77}" destId="{894BE713-6F4A-7842-B2B8-798865A3390B}" srcOrd="8" destOrd="0" presId="urn:microsoft.com/office/officeart/2008/layout/VerticalCurvedList"/>
    <dgm:cxn modelId="{0E967B90-057D-E64A-864C-0BD38BDAFE12}" type="presParOf" srcId="{894BE713-6F4A-7842-B2B8-798865A3390B}" destId="{C6597D11-0CD6-EA4D-A46C-6F36C90347C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7CFC-927E-40EF-915C-8EAE969CE168}" type="datetimeFigureOut">
              <a:rPr lang="pt-BR" smtClean="0"/>
              <a:t>19/09/2019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15C9-9BF5-4B51-BDB9-769E2E0F4F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366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7CFC-927E-40EF-915C-8EAE969CE168}" type="datetimeFigureOut">
              <a:rPr lang="pt-BR" smtClean="0"/>
              <a:t>19/09/2019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15C9-9BF5-4B51-BDB9-769E2E0F4F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907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7CFC-927E-40EF-915C-8EAE969CE168}" type="datetimeFigureOut">
              <a:rPr lang="pt-BR" smtClean="0"/>
              <a:t>19/09/2019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15C9-9BF5-4B51-BDB9-769E2E0F4F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8723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7CFC-927E-40EF-915C-8EAE969CE168}" type="datetimeFigureOut">
              <a:rPr lang="pt-BR" smtClean="0"/>
              <a:t>19/09/2019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15C9-9BF5-4B51-BDB9-769E2E0F4F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6629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7CFC-927E-40EF-915C-8EAE969CE168}" type="datetimeFigureOut">
              <a:rPr lang="pt-BR" smtClean="0"/>
              <a:t>19/09/2019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15C9-9BF5-4B51-BDB9-769E2E0F4F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3096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7CFC-927E-40EF-915C-8EAE969CE168}" type="datetimeFigureOut">
              <a:rPr lang="pt-BR" smtClean="0"/>
              <a:t>19/09/2019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15C9-9BF5-4B51-BDB9-769E2E0F4F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1825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7CFC-927E-40EF-915C-8EAE969CE168}" type="datetimeFigureOut">
              <a:rPr lang="pt-BR" smtClean="0"/>
              <a:t>19/09/2019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15C9-9BF5-4B51-BDB9-769E2E0F4F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0151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7CFC-927E-40EF-915C-8EAE969CE168}" type="datetimeFigureOut">
              <a:rPr lang="pt-BR" smtClean="0"/>
              <a:t>19/09/2019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15C9-9BF5-4B51-BDB9-769E2E0F4F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8954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7CFC-927E-40EF-915C-8EAE969CE168}" type="datetimeFigureOut">
              <a:rPr lang="pt-BR" smtClean="0"/>
              <a:t>19/09/2019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15C9-9BF5-4B51-BDB9-769E2E0F4F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0369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7CFC-927E-40EF-915C-8EAE969CE168}" type="datetimeFigureOut">
              <a:rPr lang="pt-BR" smtClean="0"/>
              <a:t>19/09/2019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15C9-9BF5-4B51-BDB9-769E2E0F4F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8113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7CFC-927E-40EF-915C-8EAE969CE168}" type="datetimeFigureOut">
              <a:rPr lang="pt-BR" smtClean="0"/>
              <a:t>19/09/2019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15C9-9BF5-4B51-BDB9-769E2E0F4F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8483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17CFC-927E-40EF-915C-8EAE969CE168}" type="datetimeFigureOut">
              <a:rPr lang="pt-BR" smtClean="0"/>
              <a:t>19/09/2019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215C9-9BF5-4B51-BDB9-769E2E0F4F52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1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3400" b="1" dirty="0"/>
              <a:t>Interculturalidade e primeira(</a:t>
            </a:r>
            <a:r>
              <a:rPr lang="pt-BR" sz="3400" b="1" dirty="0" err="1"/>
              <a:t>s</a:t>
            </a:r>
            <a:r>
              <a:rPr lang="pt-BR" sz="3400" b="1" dirty="0"/>
              <a:t>) infância(</a:t>
            </a:r>
            <a:r>
              <a:rPr lang="pt-BR" sz="3400" b="1" dirty="0" err="1"/>
              <a:t>s</a:t>
            </a:r>
            <a:r>
              <a:rPr lang="pt-BR" sz="3400" b="1" dirty="0"/>
              <a:t>): </a:t>
            </a:r>
            <a:r>
              <a:rPr lang="pt-BR" sz="2800" dirty="0"/>
              <a:t>perspectivas para o atendimento e a participação de povos e comunidades tradicionais da Amazônia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943561"/>
            <a:ext cx="6858000" cy="1655762"/>
          </a:xfrm>
        </p:spPr>
        <p:txBody>
          <a:bodyPr>
            <a:normAutofit/>
          </a:bodyPr>
          <a:lstStyle/>
          <a:p>
            <a:r>
              <a:rPr lang="pt-BR" dirty="0"/>
              <a:t>Assis da Costa Oliveira</a:t>
            </a:r>
          </a:p>
          <a:p>
            <a:r>
              <a:rPr lang="pt-BR" dirty="0"/>
              <a:t>Universidade Federal do Pará﻿</a:t>
            </a:r>
          </a:p>
        </p:txBody>
      </p:sp>
    </p:spTree>
    <p:extLst>
      <p:ext uri="{BB962C8B-B14F-4D97-AF65-F5344CB8AC3E}">
        <p14:creationId xmlns:p14="http://schemas.microsoft.com/office/powerpoint/2010/main" val="4624632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67C0D77-3824-F547-B5A3-BD0B0CC0B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98494"/>
            <a:ext cx="7886700" cy="661012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b="1" dirty="0" err="1"/>
              <a:t>Obrigado</a:t>
            </a:r>
            <a:r>
              <a:rPr lang="es-ES_tradnl" b="1" dirty="0"/>
              <a:t>!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D36E1FAC-5BF3-6F46-81B7-06D993259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835153"/>
            <a:ext cx="7886700" cy="2341809"/>
          </a:xfrm>
        </p:spPr>
        <p:txBody>
          <a:bodyPr/>
          <a:lstStyle/>
          <a:p>
            <a:pPr marL="0" indent="0" algn="ctr">
              <a:buNone/>
            </a:pPr>
            <a:r>
              <a:rPr lang="es-ES_tradnl" dirty="0" err="1"/>
              <a:t>assisdco@gmail.com</a:t>
            </a:r>
            <a:r>
              <a:rPr lang="es-ES_trad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42610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67C0D77-3824-F547-B5A3-BD0B0CC0B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546"/>
            <a:ext cx="7886700" cy="661012"/>
          </a:xfrm>
        </p:spPr>
        <p:txBody>
          <a:bodyPr>
            <a:normAutofit fontScale="90000"/>
          </a:bodyPr>
          <a:lstStyle/>
          <a:p>
            <a:pPr algn="ctr"/>
            <a:r>
              <a:rPr lang="pt-PT" b="1" dirty="0"/>
              <a:t>Questões Preliminares</a:t>
            </a:r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xmlns="" id="{E90A19A4-9ABC-BE48-9D30-27F083561D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1781260"/>
              </p:ext>
            </p:extLst>
          </p:nvPr>
        </p:nvGraphicFramePr>
        <p:xfrm>
          <a:off x="628650" y="1976118"/>
          <a:ext cx="7886700" cy="4073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F587668D-28E3-5A4C-A1CD-BBCAB3331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2154" y="6176963"/>
            <a:ext cx="6345238" cy="368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pPr algn="ctr"/>
            <a:r>
              <a:rPr lang="pt-BR" altLang="pt-BR" dirty="0"/>
              <a:t>Fonte: Art. 4º, Decreto 8750/2016</a:t>
            </a:r>
          </a:p>
        </p:txBody>
      </p:sp>
    </p:spTree>
    <p:extLst>
      <p:ext uri="{BB962C8B-B14F-4D97-AF65-F5344CB8AC3E}">
        <p14:creationId xmlns:p14="http://schemas.microsoft.com/office/powerpoint/2010/main" val="1758991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67C0D77-3824-F547-B5A3-BD0B0CC0B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074072"/>
            <a:ext cx="7886700" cy="661012"/>
          </a:xfrm>
        </p:spPr>
        <p:txBody>
          <a:bodyPr>
            <a:normAutofit fontScale="90000"/>
          </a:bodyPr>
          <a:lstStyle/>
          <a:p>
            <a:pPr algn="ctr"/>
            <a:r>
              <a:rPr lang="pt-PT" b="1" dirty="0"/>
              <a:t>Questões</a:t>
            </a:r>
            <a:r>
              <a:rPr lang="es-ES_tradnl" b="1" dirty="0"/>
              <a:t> Preliminares</a:t>
            </a:r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xmlns="" id="{57325CFD-FB41-D346-8F63-58FBAE9AAA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0742494"/>
              </p:ext>
            </p:extLst>
          </p:nvPr>
        </p:nvGraphicFramePr>
        <p:xfrm>
          <a:off x="628650" y="1688783"/>
          <a:ext cx="7886700" cy="454239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943350">
                  <a:extLst>
                    <a:ext uri="{9D8B030D-6E8A-4147-A177-3AD203B41FA5}">
                      <a16:colId xmlns:a16="http://schemas.microsoft.com/office/drawing/2014/main" xmlns="" val="2752828007"/>
                    </a:ext>
                  </a:extLst>
                </a:gridCol>
                <a:gridCol w="3943350">
                  <a:extLst>
                    <a:ext uri="{9D8B030D-6E8A-4147-A177-3AD203B41FA5}">
                      <a16:colId xmlns:a16="http://schemas.microsoft.com/office/drawing/2014/main" xmlns="" val="3621112069"/>
                    </a:ext>
                  </a:extLst>
                </a:gridCol>
              </a:tblGrid>
              <a:tr h="410687">
                <a:tc gridSpan="2">
                  <a:txBody>
                    <a:bodyPr/>
                    <a:lstStyle/>
                    <a:p>
                      <a:pPr algn="ctr"/>
                      <a:r>
                        <a:rPr lang="pt-PT" sz="2200" noProof="0" dirty="0"/>
                        <a:t>Municípios com maior população indígena na área urbana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32364847"/>
                  </a:ext>
                </a:extLst>
              </a:tr>
              <a:tr h="333113">
                <a:tc>
                  <a:txBody>
                    <a:bodyPr/>
                    <a:lstStyle/>
                    <a:p>
                      <a:pPr algn="ctr"/>
                      <a:r>
                        <a:rPr lang="es-ES_tradnl" sz="2100" dirty="0"/>
                        <a:t>1. São Paulo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100" dirty="0"/>
                        <a:t>11.918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58493744"/>
                  </a:ext>
                </a:extLst>
              </a:tr>
              <a:tr h="333113">
                <a:tc>
                  <a:txBody>
                    <a:bodyPr/>
                    <a:lstStyle/>
                    <a:p>
                      <a:pPr algn="ctr"/>
                      <a:r>
                        <a:rPr lang="pt-BR" sz="2100" b="1" dirty="0">
                          <a:effectLst/>
                        </a:rPr>
                        <a:t>2. São Gabriel da Cachoeira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100" b="1" dirty="0">
                          <a:effectLst/>
                        </a:rPr>
                        <a:t>11.016</a:t>
                      </a: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4190270239"/>
                  </a:ext>
                </a:extLst>
              </a:tr>
              <a:tr h="333113">
                <a:tc>
                  <a:txBody>
                    <a:bodyPr/>
                    <a:lstStyle/>
                    <a:p>
                      <a:pPr algn="ctr"/>
                      <a:r>
                        <a:rPr lang="pt-BR" sz="2100" dirty="0">
                          <a:effectLst/>
                        </a:rPr>
                        <a:t>3. Salvador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100" dirty="0">
                          <a:effectLst/>
                        </a:rPr>
                        <a:t>7.560</a:t>
                      </a: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3949234293"/>
                  </a:ext>
                </a:extLst>
              </a:tr>
              <a:tr h="534274">
                <a:tc>
                  <a:txBody>
                    <a:bodyPr/>
                    <a:lstStyle/>
                    <a:p>
                      <a:pPr algn="ctr"/>
                      <a:r>
                        <a:rPr lang="pt-BR" sz="2100" dirty="0">
                          <a:effectLst/>
                        </a:rPr>
                        <a:t>4. Rio de Janeiro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100" dirty="0">
                          <a:effectLst/>
                        </a:rPr>
                        <a:t>6.764</a:t>
                      </a: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3525857998"/>
                  </a:ext>
                </a:extLst>
              </a:tr>
              <a:tr h="333113">
                <a:tc>
                  <a:txBody>
                    <a:bodyPr/>
                    <a:lstStyle/>
                    <a:p>
                      <a:pPr algn="ctr"/>
                      <a:r>
                        <a:rPr lang="pt-BR" sz="2100" b="1" dirty="0">
                          <a:effectLst/>
                        </a:rPr>
                        <a:t>5. Boa Vista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100" b="1" dirty="0">
                          <a:effectLst/>
                        </a:rPr>
                        <a:t>6.072</a:t>
                      </a: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226827235"/>
                  </a:ext>
                </a:extLst>
              </a:tr>
              <a:tr h="333113">
                <a:tc>
                  <a:txBody>
                    <a:bodyPr/>
                    <a:lstStyle/>
                    <a:p>
                      <a:pPr algn="ctr"/>
                      <a:r>
                        <a:rPr lang="pt-BR" sz="2100" dirty="0">
                          <a:effectLst/>
                        </a:rPr>
                        <a:t>6. Brasília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100" dirty="0">
                          <a:effectLst/>
                        </a:rPr>
                        <a:t>5.941</a:t>
                      </a: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2331706497"/>
                  </a:ext>
                </a:extLst>
              </a:tr>
              <a:tr h="333113">
                <a:tc>
                  <a:txBody>
                    <a:bodyPr/>
                    <a:lstStyle/>
                    <a:p>
                      <a:pPr algn="ctr"/>
                      <a:r>
                        <a:rPr lang="pt-BR" sz="2100" dirty="0">
                          <a:effectLst/>
                        </a:rPr>
                        <a:t>7. Campo Grande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100" dirty="0">
                          <a:effectLst/>
                        </a:rPr>
                        <a:t>5.657</a:t>
                      </a: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3680259935"/>
                  </a:ext>
                </a:extLst>
              </a:tr>
              <a:tr h="333113">
                <a:tc>
                  <a:txBody>
                    <a:bodyPr/>
                    <a:lstStyle/>
                    <a:p>
                      <a:pPr algn="ctr"/>
                      <a:r>
                        <a:rPr lang="pt-BR" sz="2100" dirty="0">
                          <a:effectLst/>
                        </a:rPr>
                        <a:t>8. Pesqueira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100" dirty="0">
                          <a:effectLst/>
                        </a:rPr>
                        <a:t>4.048</a:t>
                      </a: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28866488"/>
                  </a:ext>
                </a:extLst>
              </a:tr>
              <a:tr h="333113">
                <a:tc>
                  <a:txBody>
                    <a:bodyPr/>
                    <a:lstStyle/>
                    <a:p>
                      <a:pPr algn="ctr"/>
                      <a:r>
                        <a:rPr lang="pt-BR" sz="2100" b="1" dirty="0">
                          <a:effectLst/>
                        </a:rPr>
                        <a:t>9. Manaus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100" b="1" dirty="0">
                          <a:effectLst/>
                        </a:rPr>
                        <a:t>3.837</a:t>
                      </a: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4151473025"/>
                  </a:ext>
                </a:extLst>
              </a:tr>
              <a:tr h="333113">
                <a:tc>
                  <a:txBody>
                    <a:bodyPr/>
                    <a:lstStyle/>
                    <a:p>
                      <a:pPr algn="ctr"/>
                      <a:r>
                        <a:rPr lang="pt-BR" sz="2100" dirty="0">
                          <a:effectLst/>
                        </a:rPr>
                        <a:t>10. Recife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100" dirty="0">
                          <a:effectLst/>
                        </a:rPr>
                        <a:t>3.665</a:t>
                      </a: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4263897714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912DA694-932E-D047-B018-E149E343E7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9381" y="6315860"/>
            <a:ext cx="6345238" cy="368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pPr algn="ctr"/>
            <a:r>
              <a:rPr lang="pt-BR" altLang="pt-BR" dirty="0"/>
              <a:t>Fonte: IBGE (2010)</a:t>
            </a:r>
          </a:p>
        </p:txBody>
      </p:sp>
    </p:spTree>
    <p:extLst>
      <p:ext uri="{BB962C8B-B14F-4D97-AF65-F5344CB8AC3E}">
        <p14:creationId xmlns:p14="http://schemas.microsoft.com/office/powerpoint/2010/main" val="642666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67C0D77-3824-F547-B5A3-BD0B0CC0B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89822"/>
            <a:ext cx="7886700" cy="661012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b="1" dirty="0" err="1"/>
              <a:t>Concepção</a:t>
            </a:r>
            <a:r>
              <a:rPr lang="es-ES_tradnl" b="1" dirty="0"/>
              <a:t> de interculturalidade</a:t>
            </a:r>
          </a:p>
        </p:txBody>
      </p:sp>
      <p:graphicFrame>
        <p:nvGraphicFramePr>
          <p:cNvPr id="6" name="Espaço Reservado para Conteúdo 5">
            <a:extLst>
              <a:ext uri="{FF2B5EF4-FFF2-40B4-BE49-F238E27FC236}">
                <a16:creationId xmlns:a16="http://schemas.microsoft.com/office/drawing/2014/main" xmlns="" id="{909DCCE7-3093-1244-A1EC-B9EB72CE3C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0122713"/>
              </p:ext>
            </p:extLst>
          </p:nvPr>
        </p:nvGraphicFramePr>
        <p:xfrm>
          <a:off x="628650" y="1945341"/>
          <a:ext cx="7886700" cy="4231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5288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67C0D77-3824-F547-B5A3-BD0B0CC0B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89822"/>
            <a:ext cx="7886700" cy="661012"/>
          </a:xfrm>
        </p:spPr>
        <p:txBody>
          <a:bodyPr>
            <a:normAutofit fontScale="90000"/>
          </a:bodyPr>
          <a:lstStyle/>
          <a:p>
            <a:pPr algn="ctr"/>
            <a:r>
              <a:rPr lang="pt-PT" b="1" dirty="0"/>
              <a:t>Primeiras Infâncias em Contextos</a:t>
            </a:r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xmlns="" id="{2CC334FA-DE55-474E-94D9-69BEF4C21B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5873614"/>
              </p:ext>
            </p:extLst>
          </p:nvPr>
        </p:nvGraphicFramePr>
        <p:xfrm>
          <a:off x="590308" y="2196035"/>
          <a:ext cx="7886700" cy="43320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355C89B4-0022-0D45-8246-B354E13698ED}"/>
              </a:ext>
            </a:extLst>
          </p:cNvPr>
          <p:cNvSpPr txBox="1"/>
          <p:nvPr/>
        </p:nvSpPr>
        <p:spPr>
          <a:xfrm>
            <a:off x="902697" y="5024379"/>
            <a:ext cx="2997843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dirty="0" err="1"/>
              <a:t>Cohn</a:t>
            </a:r>
            <a:r>
              <a:rPr lang="es-ES_tradnl" dirty="0"/>
              <a:t> (2005)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2A6C80E2-BB59-8841-A4B8-3DDCBAE0EA77}"/>
              </a:ext>
            </a:extLst>
          </p:cNvPr>
          <p:cNvSpPr txBox="1"/>
          <p:nvPr/>
        </p:nvSpPr>
        <p:spPr>
          <a:xfrm>
            <a:off x="5027625" y="5036444"/>
            <a:ext cx="2997843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dirty="0"/>
              <a:t>Oliveira (2015)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C7D4B5F7-19FD-994D-B29D-4EF68A3AB5F5}"/>
              </a:ext>
            </a:extLst>
          </p:cNvPr>
          <p:cNvSpPr txBox="1"/>
          <p:nvPr/>
        </p:nvSpPr>
        <p:spPr>
          <a:xfrm>
            <a:off x="1029811" y="5661675"/>
            <a:ext cx="6897948" cy="101566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2000" i="1" dirty="0"/>
              <a:t>“O que é ser criança, ou quando acaba a infância, pode ser pensado de maneira muito diversa e diferentes contextos socioculturais” (Cohn, 2005, p. 22)</a:t>
            </a:r>
          </a:p>
        </p:txBody>
      </p:sp>
    </p:spTree>
    <p:extLst>
      <p:ext uri="{BB962C8B-B14F-4D97-AF65-F5344CB8AC3E}">
        <p14:creationId xmlns:p14="http://schemas.microsoft.com/office/powerpoint/2010/main" val="1747315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67C0D77-3824-F547-B5A3-BD0B0CC0B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06367"/>
            <a:ext cx="7886700" cy="661012"/>
          </a:xfrm>
        </p:spPr>
        <p:txBody>
          <a:bodyPr>
            <a:noAutofit/>
          </a:bodyPr>
          <a:lstStyle/>
          <a:p>
            <a:pPr algn="ctr"/>
            <a:r>
              <a:rPr lang="es-ES_tradnl" sz="4000" b="1" dirty="0" err="1"/>
              <a:t>Diversidade</a:t>
            </a:r>
            <a:r>
              <a:rPr lang="es-ES_tradnl" sz="4000" b="1" dirty="0"/>
              <a:t> no Marco Legal da </a:t>
            </a:r>
            <a:r>
              <a:rPr lang="es-ES_tradnl" sz="4000" b="1" dirty="0" err="1"/>
              <a:t>Primeira</a:t>
            </a:r>
            <a:r>
              <a:rPr lang="es-ES_tradnl" sz="4000" b="1" dirty="0"/>
              <a:t> </a:t>
            </a:r>
            <a:r>
              <a:rPr lang="es-ES_tradnl" sz="4000" b="1" dirty="0" err="1"/>
              <a:t>Infância</a:t>
            </a:r>
            <a:endParaRPr lang="es-ES_tradnl" sz="4000" b="1" dirty="0"/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xmlns="" id="{D8F147C1-E0A3-8843-90A9-CAA56CE7A6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5735401"/>
              </p:ext>
            </p:extLst>
          </p:nvPr>
        </p:nvGraphicFramePr>
        <p:xfrm>
          <a:off x="259976" y="1762779"/>
          <a:ext cx="8552330" cy="4162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CAB99BE7-4B31-C447-95C3-3960CE60D7BD}"/>
              </a:ext>
            </a:extLst>
          </p:cNvPr>
          <p:cNvSpPr txBox="1"/>
          <p:nvPr/>
        </p:nvSpPr>
        <p:spPr>
          <a:xfrm>
            <a:off x="986118" y="5366967"/>
            <a:ext cx="7135906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2400" dirty="0"/>
              <a:t>Desafio: como fazer com que a diversidade torne-se o eixo de construção e execução das políticas públicas?</a:t>
            </a:r>
          </a:p>
        </p:txBody>
      </p:sp>
    </p:spTree>
    <p:extLst>
      <p:ext uri="{BB962C8B-B14F-4D97-AF65-F5344CB8AC3E}">
        <p14:creationId xmlns:p14="http://schemas.microsoft.com/office/powerpoint/2010/main" val="3681996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67C0D77-3824-F547-B5A3-BD0B0CC0B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06367"/>
            <a:ext cx="7886700" cy="661012"/>
          </a:xfrm>
        </p:spPr>
        <p:txBody>
          <a:bodyPr>
            <a:noAutofit/>
          </a:bodyPr>
          <a:lstStyle/>
          <a:p>
            <a:pPr algn="ctr"/>
            <a:r>
              <a:rPr lang="es-ES_tradnl" sz="4000" b="1" dirty="0" err="1"/>
              <a:t>Transversalizar</a:t>
            </a:r>
            <a:r>
              <a:rPr lang="es-ES_tradnl" sz="4000" b="1" dirty="0"/>
              <a:t> </a:t>
            </a:r>
            <a:r>
              <a:rPr lang="es-ES_tradnl" sz="4000" b="1" dirty="0" err="1"/>
              <a:t>direitos</a:t>
            </a:r>
            <a:endParaRPr lang="es-ES_tradnl" sz="4000" b="1" dirty="0"/>
          </a:p>
        </p:txBody>
      </p:sp>
      <p:graphicFrame>
        <p:nvGraphicFramePr>
          <p:cNvPr id="6" name="Espaço Reservado para Conteúdo 6">
            <a:extLst>
              <a:ext uri="{FF2B5EF4-FFF2-40B4-BE49-F238E27FC236}">
                <a16:creationId xmlns:a16="http://schemas.microsoft.com/office/drawing/2014/main" xmlns="" id="{D22103FF-0D0C-C34D-A4A4-5FD90B369D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3722052"/>
              </p:ext>
            </p:extLst>
          </p:nvPr>
        </p:nvGraphicFramePr>
        <p:xfrm>
          <a:off x="344565" y="2139518"/>
          <a:ext cx="5186223" cy="42879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ABD05CAF-D8B1-5E43-9FC0-912F180BF2AF}"/>
              </a:ext>
            </a:extLst>
          </p:cNvPr>
          <p:cNvSpPr txBox="1"/>
          <p:nvPr/>
        </p:nvSpPr>
        <p:spPr>
          <a:xfrm>
            <a:off x="5878681" y="3429000"/>
            <a:ext cx="2636669" cy="150810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2300" u="sng" dirty="0"/>
              <a:t>Convenção n. 169</a:t>
            </a:r>
          </a:p>
          <a:p>
            <a:pPr algn="ctr"/>
            <a:r>
              <a:rPr lang="pt-PT" sz="2300" dirty="0"/>
              <a:t>Autodenominação</a:t>
            </a:r>
          </a:p>
          <a:p>
            <a:pPr algn="ctr"/>
            <a:r>
              <a:rPr lang="pt-PT" sz="2300" dirty="0"/>
              <a:t>Consulta</a:t>
            </a:r>
          </a:p>
          <a:p>
            <a:pPr algn="ctr"/>
            <a:r>
              <a:rPr lang="pt-PT" sz="2300" dirty="0"/>
              <a:t>Terra</a:t>
            </a:r>
          </a:p>
        </p:txBody>
      </p:sp>
    </p:spTree>
    <p:extLst>
      <p:ext uri="{BB962C8B-B14F-4D97-AF65-F5344CB8AC3E}">
        <p14:creationId xmlns:p14="http://schemas.microsoft.com/office/powerpoint/2010/main" val="4287189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67C0D77-3824-F547-B5A3-BD0B0CC0B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89822"/>
            <a:ext cx="7886700" cy="661012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b="1" dirty="0"/>
              <a:t>Usos das Res. 181/2016 e 215/2018</a:t>
            </a:r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xmlns="" id="{E97C9CA7-6707-434C-BC8A-F2759AB72D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4503060"/>
              </p:ext>
            </p:extLst>
          </p:nvPr>
        </p:nvGraphicFramePr>
        <p:xfrm>
          <a:off x="224117" y="2103438"/>
          <a:ext cx="8677835" cy="4351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82459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67C0D77-3824-F547-B5A3-BD0B0CC0B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40743"/>
            <a:ext cx="7886700" cy="661012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b="1" dirty="0" err="1"/>
              <a:t>Desafios</a:t>
            </a:r>
            <a:r>
              <a:rPr lang="es-ES_tradnl" b="1" dirty="0"/>
              <a:t> </a:t>
            </a:r>
            <a:r>
              <a:rPr lang="es-ES_tradnl" b="1" dirty="0" err="1"/>
              <a:t>amazônicos</a:t>
            </a:r>
            <a:r>
              <a:rPr lang="es-ES_tradnl" b="1" dirty="0"/>
              <a:t> para as políticas das </a:t>
            </a:r>
            <a:r>
              <a:rPr lang="es-ES_tradnl" b="1" dirty="0" err="1"/>
              <a:t>primeiras</a:t>
            </a:r>
            <a:r>
              <a:rPr lang="es-ES_tradnl" b="1" dirty="0"/>
              <a:t> infancias de </a:t>
            </a:r>
            <a:r>
              <a:rPr lang="es-ES_tradnl" b="1" dirty="0" err="1"/>
              <a:t>PCTs</a:t>
            </a:r>
            <a:endParaRPr lang="es-ES_tradnl" b="1" dirty="0"/>
          </a:p>
        </p:txBody>
      </p:sp>
      <p:graphicFrame>
        <p:nvGraphicFramePr>
          <p:cNvPr id="7" name="Espaço Reservado para Conteúdo 6">
            <a:extLst>
              <a:ext uri="{FF2B5EF4-FFF2-40B4-BE49-F238E27FC236}">
                <a16:creationId xmlns:a16="http://schemas.microsoft.com/office/drawing/2014/main" xmlns="" id="{A1C97FC4-D29C-ED4C-AADA-7601B6CECB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8086606"/>
              </p:ext>
            </p:extLst>
          </p:nvPr>
        </p:nvGraphicFramePr>
        <p:xfrm>
          <a:off x="628650" y="2100830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902969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4610</TotalTime>
  <Words>417</Words>
  <Application>Microsoft Office PowerPoint</Application>
  <PresentationFormat>Apresentação na tela (4:3)</PresentationFormat>
  <Paragraphs>71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Trebuchet MS</vt:lpstr>
      <vt:lpstr>Tema do Office</vt:lpstr>
      <vt:lpstr>Interculturalidade e primeira(s) infância(s): perspectivas para o atendimento e a participação de povos e comunidades tradicionais da Amazônia</vt:lpstr>
      <vt:lpstr>Questões Preliminares</vt:lpstr>
      <vt:lpstr>Questões Preliminares</vt:lpstr>
      <vt:lpstr>Concepção de interculturalidade</vt:lpstr>
      <vt:lpstr>Primeiras Infâncias em Contextos</vt:lpstr>
      <vt:lpstr>Diversidade no Marco Legal da Primeira Infância</vt:lpstr>
      <vt:lpstr>Transversalizar direitos</vt:lpstr>
      <vt:lpstr>Usos das Res. 181/2016 e 215/2018</vt:lpstr>
      <vt:lpstr>Desafios amazônicos para as políticas das primeiras infancias de PCTs</vt:lpstr>
      <vt:lpstr>Obrigado!</vt:lpstr>
    </vt:vector>
  </TitlesOfParts>
  <Company>CNJ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Marcelo Fabiano Rodrigues Gomes</dc:creator>
  <cp:lastModifiedBy>treinamento</cp:lastModifiedBy>
  <cp:revision>19</cp:revision>
  <dcterms:created xsi:type="dcterms:W3CDTF">2019-07-12T21:02:42Z</dcterms:created>
  <dcterms:modified xsi:type="dcterms:W3CDTF">2019-09-19T18:22:03Z</dcterms:modified>
</cp:coreProperties>
</file>