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81" d="100"/>
          <a:sy n="81" d="100"/>
        </p:scale>
        <p:origin x="-13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16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57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78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92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26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9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82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50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83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12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70EA-458D-4CDA-9A7E-2ADE1A4EBDAC}" type="datetimeFigureOut">
              <a:rPr lang="pt-BR" smtClean="0"/>
              <a:t>05/09/2019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13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043354" y="2904419"/>
            <a:ext cx="6951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</a:rPr>
              <a:t>Serviços de </a:t>
            </a:r>
          </a:p>
          <a:p>
            <a:pPr algn="ctr"/>
            <a:r>
              <a:rPr lang="pt-BR" sz="4800" dirty="0" smtClean="0">
                <a:solidFill>
                  <a:schemeClr val="bg1"/>
                </a:solidFill>
              </a:rPr>
              <a:t>Saúde</a:t>
            </a:r>
            <a:endParaRPr lang="pt-B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pt-BR" b="1" u="sng" dirty="0" smtClean="0"/>
              <a:t>Resultados da Oficina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r>
              <a:rPr lang="pt-BR" dirty="0"/>
              <a:t>1- Capacitação de servidores para execução do EPS;</a:t>
            </a:r>
          </a:p>
          <a:p>
            <a:r>
              <a:rPr lang="pt-BR" dirty="0"/>
              <a:t>2 – Exames periódicos de saúde (normatização dos exames periódicos de saúde);</a:t>
            </a:r>
          </a:p>
          <a:p>
            <a:r>
              <a:rPr lang="pt-BR" dirty="0"/>
              <a:t>3 – Espaços de compartilhamento de informações da área de saúde (criação de um banco de “boas práticas” em saúde);</a:t>
            </a:r>
          </a:p>
          <a:p>
            <a:r>
              <a:rPr lang="pt-BR" dirty="0"/>
              <a:t>4 – Número adequado e equivalente de profissionais médicos por serviço – equipe</a:t>
            </a:r>
          </a:p>
          <a:p>
            <a:r>
              <a:rPr lang="pt-BR" dirty="0"/>
              <a:t>5 – Questão </a:t>
            </a:r>
            <a:r>
              <a:rPr lang="pt-BR" dirty="0" smtClean="0"/>
              <a:t>orçamentária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06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72</Words>
  <Application>Microsoft Office PowerPoint</Application>
  <PresentationFormat>Apresentação na tela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Tema do Office</vt:lpstr>
      <vt:lpstr>Apresentação do PowerPoint</vt:lpstr>
      <vt:lpstr>Apresentação do PowerPoint</vt:lpstr>
    </vt:vector>
  </TitlesOfParts>
  <Company>CNJ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Raphael Cortonesi Viana</dc:creator>
  <cp:lastModifiedBy>U000501</cp:lastModifiedBy>
  <cp:revision>4</cp:revision>
  <dcterms:created xsi:type="dcterms:W3CDTF">2019-07-02T17:57:36Z</dcterms:created>
  <dcterms:modified xsi:type="dcterms:W3CDTF">2019-09-05T15:43:33Z</dcterms:modified>
</cp:coreProperties>
</file>