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3" r:id="rId1"/>
  </p:sldMasterIdLst>
  <p:notesMasterIdLst>
    <p:notesMasterId r:id="rId12"/>
  </p:notesMasterIdLst>
  <p:sldIdLst>
    <p:sldId id="256" r:id="rId2"/>
    <p:sldId id="262" r:id="rId3"/>
    <p:sldId id="291" r:id="rId4"/>
    <p:sldId id="292" r:id="rId5"/>
    <p:sldId id="275" r:id="rId6"/>
    <p:sldId id="281" r:id="rId7"/>
    <p:sldId id="285" r:id="rId8"/>
    <p:sldId id="293" r:id="rId9"/>
    <p:sldId id="294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181B"/>
    <a:srgbClr val="F0BF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4" autoAdjust="0"/>
    <p:restoredTop sz="75139" autoAdjust="0"/>
  </p:normalViewPr>
  <p:slideViewPr>
    <p:cSldViewPr snapToGrid="0" snapToObjects="1">
      <p:cViewPr varScale="1">
        <p:scale>
          <a:sx n="68" d="100"/>
          <a:sy n="68" d="100"/>
        </p:scale>
        <p:origin x="157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://www.planalto.gov.br/ccivil_03/LEIS/L8069.htm#art8.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://www.planalto.gov.br/ccivil_03/LEIS/L8069.htm#art8.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B6A8C9-272C-43C5-A6E5-750496C64C2B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2BAC8A8-FC48-4321-A003-23ACAC922E8D}">
      <dgm:prSet phldrT="[Texto]" custT="1"/>
      <dgm:spPr/>
      <dgm:t>
        <a:bodyPr/>
        <a:lstStyle/>
        <a:p>
          <a:r>
            <a:rPr lang="pt-BR" sz="1800" dirty="0"/>
            <a:t>Marco</a:t>
          </a:r>
        </a:p>
      </dgm:t>
    </dgm:pt>
    <dgm:pt modelId="{5E14C7E2-BBBC-471E-93D2-AC96992C56D1}" type="parTrans" cxnId="{3FFACB52-92B5-4306-A35D-6F1B9F1E9EE4}">
      <dgm:prSet/>
      <dgm:spPr/>
      <dgm:t>
        <a:bodyPr/>
        <a:lstStyle/>
        <a:p>
          <a:endParaRPr lang="pt-BR"/>
        </a:p>
      </dgm:t>
    </dgm:pt>
    <dgm:pt modelId="{04BF7128-1672-4D00-9397-E2637796E437}" type="sibTrans" cxnId="{3FFACB52-92B5-4306-A35D-6F1B9F1E9EE4}">
      <dgm:prSet/>
      <dgm:spPr/>
      <dgm:t>
        <a:bodyPr/>
        <a:lstStyle/>
        <a:p>
          <a:endParaRPr lang="pt-BR"/>
        </a:p>
      </dgm:t>
    </dgm:pt>
    <dgm:pt modelId="{8F3370D7-6FCB-451A-86C6-E5449340C81F}">
      <dgm:prSet phldrT="[Texto]" custT="1"/>
      <dgm:spPr/>
      <dgm:t>
        <a:bodyPr/>
        <a:lstStyle/>
        <a:p>
          <a:r>
            <a:rPr lang="pt-BR" sz="1800" dirty="0"/>
            <a:t>Plano</a:t>
          </a:r>
          <a:endParaRPr lang="pt-BR" sz="1400" dirty="0"/>
        </a:p>
      </dgm:t>
    </dgm:pt>
    <dgm:pt modelId="{59D2BCF3-9FAA-4253-9869-AA6275154E15}" type="parTrans" cxnId="{3C379E7D-B785-4BA6-A643-8750949CC722}">
      <dgm:prSet/>
      <dgm:spPr/>
      <dgm:t>
        <a:bodyPr/>
        <a:lstStyle/>
        <a:p>
          <a:endParaRPr lang="pt-BR"/>
        </a:p>
      </dgm:t>
    </dgm:pt>
    <dgm:pt modelId="{5280CE20-F6A0-4937-A99F-014383D56E2E}" type="sibTrans" cxnId="{3C379E7D-B785-4BA6-A643-8750949CC722}">
      <dgm:prSet/>
      <dgm:spPr/>
      <dgm:t>
        <a:bodyPr/>
        <a:lstStyle/>
        <a:p>
          <a:endParaRPr lang="pt-BR"/>
        </a:p>
      </dgm:t>
    </dgm:pt>
    <dgm:pt modelId="{F756CA3F-2A9E-494C-9AEC-CE0F751A00D8}">
      <dgm:prSet phldrT="[Texto]" custT="1"/>
      <dgm:spPr/>
      <dgm:t>
        <a:bodyPr/>
        <a:lstStyle/>
        <a:p>
          <a:r>
            <a:rPr lang="pt-BR" sz="1800" dirty="0"/>
            <a:t>Normativas</a:t>
          </a:r>
          <a:endParaRPr lang="pt-BR" sz="1400" dirty="0"/>
        </a:p>
      </dgm:t>
    </dgm:pt>
    <dgm:pt modelId="{AECBB583-FCEB-485A-9928-8B4D1C4608FD}" type="parTrans" cxnId="{09CD3FEB-7B02-49A5-8FA1-D4D1BA37EFE9}">
      <dgm:prSet/>
      <dgm:spPr/>
      <dgm:t>
        <a:bodyPr/>
        <a:lstStyle/>
        <a:p>
          <a:endParaRPr lang="pt-BR"/>
        </a:p>
      </dgm:t>
    </dgm:pt>
    <dgm:pt modelId="{D1E9A085-0A98-4995-B6BC-79E7FFFFC6F4}" type="sibTrans" cxnId="{09CD3FEB-7B02-49A5-8FA1-D4D1BA37EFE9}">
      <dgm:prSet/>
      <dgm:spPr/>
      <dgm:t>
        <a:bodyPr/>
        <a:lstStyle/>
        <a:p>
          <a:endParaRPr lang="pt-BR"/>
        </a:p>
      </dgm:t>
    </dgm:pt>
    <dgm:pt modelId="{8DE5BDD8-1569-4086-93B2-D7C388C7E705}">
      <dgm:prSet phldrT="[Texto]" custT="1"/>
      <dgm:spPr/>
      <dgm:t>
        <a:bodyPr/>
        <a:lstStyle/>
        <a:p>
          <a:r>
            <a:rPr lang="pt-BR" sz="1600" dirty="0"/>
            <a:t>Rede Cegonha</a:t>
          </a:r>
        </a:p>
        <a:p>
          <a:r>
            <a:rPr lang="pt-BR" sz="1600" dirty="0"/>
            <a:t>ODS</a:t>
          </a:r>
        </a:p>
        <a:p>
          <a:r>
            <a:rPr lang="pt-BR" sz="1600" dirty="0"/>
            <a:t>Convenção dos Direitos da Criança</a:t>
          </a:r>
        </a:p>
        <a:p>
          <a:endParaRPr lang="pt-BR" sz="1400" dirty="0"/>
        </a:p>
      </dgm:t>
    </dgm:pt>
    <dgm:pt modelId="{19132B10-1985-4BF1-8FBA-C7EBF47A2078}" type="parTrans" cxnId="{EDE7F39D-8602-4EA0-AA8D-93726B50389F}">
      <dgm:prSet/>
      <dgm:spPr/>
      <dgm:t>
        <a:bodyPr/>
        <a:lstStyle/>
        <a:p>
          <a:endParaRPr lang="pt-BR"/>
        </a:p>
      </dgm:t>
    </dgm:pt>
    <dgm:pt modelId="{0593B214-5E92-4DFD-87E2-F778C1019A28}" type="sibTrans" cxnId="{EDE7F39D-8602-4EA0-AA8D-93726B50389F}">
      <dgm:prSet/>
      <dgm:spPr/>
      <dgm:t>
        <a:bodyPr/>
        <a:lstStyle/>
        <a:p>
          <a:endParaRPr lang="pt-BR"/>
        </a:p>
      </dgm:t>
    </dgm:pt>
    <dgm:pt modelId="{1C450B49-57A7-4DB2-8C48-2D373E9F24C5}">
      <dgm:prSet/>
      <dgm:spPr/>
      <dgm:t>
        <a:bodyPr/>
        <a:lstStyle/>
        <a:p>
          <a:r>
            <a:rPr lang="pt-BR" dirty="0"/>
            <a:t>Fonte de dados</a:t>
          </a:r>
        </a:p>
      </dgm:t>
    </dgm:pt>
    <dgm:pt modelId="{99F24069-1783-4A54-9273-45B0E5D009D6}" type="parTrans" cxnId="{89D543CA-3603-4BE9-AD71-BF79FEA02368}">
      <dgm:prSet/>
      <dgm:spPr/>
      <dgm:t>
        <a:bodyPr/>
        <a:lstStyle/>
        <a:p>
          <a:endParaRPr lang="pt-BR"/>
        </a:p>
      </dgm:t>
    </dgm:pt>
    <dgm:pt modelId="{82DDC59B-DAF3-4C04-B135-FC25CFF20A5C}" type="sibTrans" cxnId="{89D543CA-3603-4BE9-AD71-BF79FEA02368}">
      <dgm:prSet/>
      <dgm:spPr/>
      <dgm:t>
        <a:bodyPr/>
        <a:lstStyle/>
        <a:p>
          <a:endParaRPr lang="pt-BR"/>
        </a:p>
      </dgm:t>
    </dgm:pt>
    <dgm:pt modelId="{9ECDCDB0-F215-47A1-830D-6FC97F2695B7}">
      <dgm:prSet custT="1"/>
      <dgm:spPr/>
      <dgm:t>
        <a:bodyPr/>
        <a:lstStyle/>
        <a:p>
          <a:r>
            <a:rPr lang="pt-BR" sz="1600" dirty="0"/>
            <a:t>SINASC – Ministério da Saúde</a:t>
          </a:r>
        </a:p>
      </dgm:t>
    </dgm:pt>
    <dgm:pt modelId="{CF763F47-1D5C-4FB6-80E1-C5E9868EA47F}" type="parTrans" cxnId="{5ACD183E-67A3-4FB3-B3E5-EDA5E012CA1D}">
      <dgm:prSet/>
      <dgm:spPr/>
      <dgm:t>
        <a:bodyPr/>
        <a:lstStyle/>
        <a:p>
          <a:endParaRPr lang="pt-BR"/>
        </a:p>
      </dgm:t>
    </dgm:pt>
    <dgm:pt modelId="{D41A9A2E-A226-4724-8C2D-4486EC3EC7C8}" type="sibTrans" cxnId="{5ACD183E-67A3-4FB3-B3E5-EDA5E012CA1D}">
      <dgm:prSet/>
      <dgm:spPr/>
      <dgm:t>
        <a:bodyPr/>
        <a:lstStyle/>
        <a:p>
          <a:endParaRPr lang="pt-BR"/>
        </a:p>
      </dgm:t>
    </dgm:pt>
    <dgm:pt modelId="{F6214AE3-248F-4A48-AA50-80DA16FDBDCF}">
      <dgm:prSet phldrT="[Texto]" custT="1"/>
      <dgm:spPr/>
      <dgm:t>
        <a:bodyPr/>
        <a:lstStyle/>
        <a:p>
          <a:r>
            <a:rPr lang="pt-BR" sz="1600" dirty="0"/>
            <a:t>“ </a:t>
          </a:r>
          <a:r>
            <a:rPr lang="pt-BR" sz="1600" dirty="0">
              <a:hlinkClick xmlns:r="http://schemas.openxmlformats.org/officeDocument/2006/relationships" r:id="rId1"/>
            </a:rPr>
            <a:t>Art. 8º </a:t>
          </a:r>
          <a:r>
            <a:rPr lang="pt-BR" sz="1600" dirty="0"/>
            <a:t>É assegurado a todas as mulheres o acesso aos programas e às políticas (...) atendimento pré-natal, perinatal e pós-natal integral no âmbito do SUS”</a:t>
          </a:r>
          <a:endParaRPr lang="pt-BR" sz="2800" dirty="0"/>
        </a:p>
      </dgm:t>
    </dgm:pt>
    <dgm:pt modelId="{B51E9A87-2360-43B9-8AF1-1F51D71246F7}" type="sibTrans" cxnId="{34A8ACC4-3057-4593-B534-212393FD3A1D}">
      <dgm:prSet/>
      <dgm:spPr/>
      <dgm:t>
        <a:bodyPr/>
        <a:lstStyle/>
        <a:p>
          <a:endParaRPr lang="pt-BR"/>
        </a:p>
      </dgm:t>
    </dgm:pt>
    <dgm:pt modelId="{575B3363-D032-4A9F-B592-2E62C8560C13}" type="parTrans" cxnId="{34A8ACC4-3057-4593-B534-212393FD3A1D}">
      <dgm:prSet/>
      <dgm:spPr/>
      <dgm:t>
        <a:bodyPr/>
        <a:lstStyle/>
        <a:p>
          <a:endParaRPr lang="pt-BR"/>
        </a:p>
      </dgm:t>
    </dgm:pt>
    <dgm:pt modelId="{EDC11243-6A12-4B71-B275-918F48213CB2}">
      <dgm:prSet phldrT="[Texto]" custT="1"/>
      <dgm:spPr/>
      <dgm:t>
        <a:bodyPr/>
        <a:lstStyle/>
        <a:p>
          <a:r>
            <a:rPr lang="pt-BR" sz="1600" dirty="0"/>
            <a:t>"Garantir a realização de seis ou mais consultas, incluindo a realização do teste de HIV e demais exames laboratoriais"</a:t>
          </a:r>
          <a:endParaRPr lang="pt-BR" sz="900" dirty="0"/>
        </a:p>
      </dgm:t>
    </dgm:pt>
    <dgm:pt modelId="{075F286E-313F-416F-B35B-AC976B07A3CB}" type="sibTrans" cxnId="{07555787-A1B9-4096-AAE7-49CEEBF57225}">
      <dgm:prSet/>
      <dgm:spPr/>
      <dgm:t>
        <a:bodyPr/>
        <a:lstStyle/>
        <a:p>
          <a:endParaRPr lang="pt-BR"/>
        </a:p>
      </dgm:t>
    </dgm:pt>
    <dgm:pt modelId="{9C3B31E2-D2EE-45A4-8EC2-7141F48F3B07}" type="parTrans" cxnId="{07555787-A1B9-4096-AAE7-49CEEBF57225}">
      <dgm:prSet/>
      <dgm:spPr/>
      <dgm:t>
        <a:bodyPr/>
        <a:lstStyle/>
        <a:p>
          <a:endParaRPr lang="pt-BR"/>
        </a:p>
      </dgm:t>
    </dgm:pt>
    <dgm:pt modelId="{09AD4F50-7AD5-4E4E-8F33-489E00B252F9}" type="pres">
      <dgm:prSet presAssocID="{88B6A8C9-272C-43C5-A6E5-750496C64C2B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73C73CCC-1495-4518-ABE8-3CFC52FEFBBB}" type="pres">
      <dgm:prSet presAssocID="{72BAC8A8-FC48-4321-A003-23ACAC922E8D}" presName="parentText1" presStyleLbl="node1" presStyleIdx="0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443FD88-A05A-499F-8709-222B6C137519}" type="pres">
      <dgm:prSet presAssocID="{72BAC8A8-FC48-4321-A003-23ACAC922E8D}" presName="childText1" presStyleLbl="solidAlignAcc1" presStyleIdx="0" presStyleCnt="4" custScaleX="108040" custScaleY="211870" custLinFactNeighborX="-3883" custLinFactNeighborY="5279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EB8951E-B6E1-4D00-AD4B-B673E4D687C5}" type="pres">
      <dgm:prSet presAssocID="{8F3370D7-6FCB-451A-86C6-E5449340C81F}" presName="parentText2" presStyleLbl="node1" presStyleIdx="1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0A9C939-604E-439F-8C7F-5F94F441D31D}" type="pres">
      <dgm:prSet presAssocID="{8F3370D7-6FCB-451A-86C6-E5449340C81F}" presName="childText2" presStyleLbl="solidAlignAcc1" presStyleIdx="1" presStyleCnt="4" custScaleY="195346" custLinFactNeighborX="2091" custLinFactNeighborY="478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2DDE6D5-473C-40C6-AC0A-9271C5F55945}" type="pres">
      <dgm:prSet presAssocID="{F756CA3F-2A9E-494C-9AEC-CE0F751A00D8}" presName="parentText3" presStyleLbl="node1" presStyleIdx="2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6CE1E48-4688-4A60-ABC7-7C4A0CC29441}" type="pres">
      <dgm:prSet presAssocID="{F756CA3F-2A9E-494C-9AEC-CE0F751A00D8}" presName="childText3" presStyleLbl="solidAlignAcc1" presStyleIdx="2" presStyleCnt="4" custScaleX="99712" custScaleY="171049" custLinFactNeighborY="3979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4BADC56-C452-4ECC-91D5-56F3C6C8763F}" type="pres">
      <dgm:prSet presAssocID="{1C450B49-57A7-4DB2-8C48-2D373E9F24C5}" presName="parentText4" presStyleLbl="node1" presStyleIdx="3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35F5524-8CDA-44D9-B2A0-8D370E6CB494}" type="pres">
      <dgm:prSet presAssocID="{1C450B49-57A7-4DB2-8C48-2D373E9F24C5}" presName="childText4" presStyleLbl="solidAlignAcc1" presStyleIdx="3" presStyleCnt="4" custScaleY="152644" custLinFactNeighborX="889" custLinFactNeighborY="2953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C1B0B98-5F4A-4DDD-8C82-C0634315C409}" type="presOf" srcId="{9ECDCDB0-F215-47A1-830D-6FC97F2695B7}" destId="{735F5524-8CDA-44D9-B2A0-8D370E6CB494}" srcOrd="0" destOrd="0" presId="urn:microsoft.com/office/officeart/2009/3/layout/IncreasingArrowsProcess"/>
    <dgm:cxn modelId="{EDE7F39D-8602-4EA0-AA8D-93726B50389F}" srcId="{F756CA3F-2A9E-494C-9AEC-CE0F751A00D8}" destId="{8DE5BDD8-1569-4086-93B2-D7C388C7E705}" srcOrd="0" destOrd="0" parTransId="{19132B10-1985-4BF1-8FBA-C7EBF47A2078}" sibTransId="{0593B214-5E92-4DFD-87E2-F778C1019A28}"/>
    <dgm:cxn modelId="{78B8FE2D-FD1E-4EC0-B3C0-FD5F106C0466}" type="presOf" srcId="{EDC11243-6A12-4B71-B275-918F48213CB2}" destId="{D0A9C939-604E-439F-8C7F-5F94F441D31D}" srcOrd="0" destOrd="0" presId="urn:microsoft.com/office/officeart/2009/3/layout/IncreasingArrowsProcess"/>
    <dgm:cxn modelId="{09CD3FEB-7B02-49A5-8FA1-D4D1BA37EFE9}" srcId="{88B6A8C9-272C-43C5-A6E5-750496C64C2B}" destId="{F756CA3F-2A9E-494C-9AEC-CE0F751A00D8}" srcOrd="2" destOrd="0" parTransId="{AECBB583-FCEB-485A-9928-8B4D1C4608FD}" sibTransId="{D1E9A085-0A98-4995-B6BC-79E7FFFFC6F4}"/>
    <dgm:cxn modelId="{BF64B3ED-6044-43FD-8EC9-8384D17DDC74}" type="presOf" srcId="{8F3370D7-6FCB-451A-86C6-E5449340C81F}" destId="{EEB8951E-B6E1-4D00-AD4B-B673E4D687C5}" srcOrd="0" destOrd="0" presId="urn:microsoft.com/office/officeart/2009/3/layout/IncreasingArrowsProcess"/>
    <dgm:cxn modelId="{FE621FEA-B6CB-49A1-84FD-C22A2737C4CC}" type="presOf" srcId="{F6214AE3-248F-4A48-AA50-80DA16FDBDCF}" destId="{3443FD88-A05A-499F-8709-222B6C137519}" srcOrd="0" destOrd="0" presId="urn:microsoft.com/office/officeart/2009/3/layout/IncreasingArrowsProcess"/>
    <dgm:cxn modelId="{EDBDC284-3786-4688-A910-EA8F128053C7}" type="presOf" srcId="{F756CA3F-2A9E-494C-9AEC-CE0F751A00D8}" destId="{22DDE6D5-473C-40C6-AC0A-9271C5F55945}" srcOrd="0" destOrd="0" presId="urn:microsoft.com/office/officeart/2009/3/layout/IncreasingArrowsProcess"/>
    <dgm:cxn modelId="{89D543CA-3603-4BE9-AD71-BF79FEA02368}" srcId="{88B6A8C9-272C-43C5-A6E5-750496C64C2B}" destId="{1C450B49-57A7-4DB2-8C48-2D373E9F24C5}" srcOrd="3" destOrd="0" parTransId="{99F24069-1783-4A54-9273-45B0E5D009D6}" sibTransId="{82DDC59B-DAF3-4C04-B135-FC25CFF20A5C}"/>
    <dgm:cxn modelId="{E3DFFEA2-6C8E-4C8F-AC8F-94EA66FAAF52}" type="presOf" srcId="{1C450B49-57A7-4DB2-8C48-2D373E9F24C5}" destId="{A4BADC56-C452-4ECC-91D5-56F3C6C8763F}" srcOrd="0" destOrd="0" presId="urn:microsoft.com/office/officeart/2009/3/layout/IncreasingArrowsProcess"/>
    <dgm:cxn modelId="{C2359056-082B-4EDC-B023-DD165317BED7}" type="presOf" srcId="{8DE5BDD8-1569-4086-93B2-D7C388C7E705}" destId="{C6CE1E48-4688-4A60-ABC7-7C4A0CC29441}" srcOrd="0" destOrd="0" presId="urn:microsoft.com/office/officeart/2009/3/layout/IncreasingArrowsProcess"/>
    <dgm:cxn modelId="{07555787-A1B9-4096-AAE7-49CEEBF57225}" srcId="{8F3370D7-6FCB-451A-86C6-E5449340C81F}" destId="{EDC11243-6A12-4B71-B275-918F48213CB2}" srcOrd="0" destOrd="0" parTransId="{9C3B31E2-D2EE-45A4-8EC2-7141F48F3B07}" sibTransId="{075F286E-313F-416F-B35B-AC976B07A3CB}"/>
    <dgm:cxn modelId="{C36E4D32-6A74-4F34-B5EA-3C2F0EE38AE2}" type="presOf" srcId="{88B6A8C9-272C-43C5-A6E5-750496C64C2B}" destId="{09AD4F50-7AD5-4E4E-8F33-489E00B252F9}" srcOrd="0" destOrd="0" presId="urn:microsoft.com/office/officeart/2009/3/layout/IncreasingArrowsProcess"/>
    <dgm:cxn modelId="{5ACD183E-67A3-4FB3-B3E5-EDA5E012CA1D}" srcId="{1C450B49-57A7-4DB2-8C48-2D373E9F24C5}" destId="{9ECDCDB0-F215-47A1-830D-6FC97F2695B7}" srcOrd="0" destOrd="0" parTransId="{CF763F47-1D5C-4FB6-80E1-C5E9868EA47F}" sibTransId="{D41A9A2E-A226-4724-8C2D-4486EC3EC7C8}"/>
    <dgm:cxn modelId="{34A8ACC4-3057-4593-B534-212393FD3A1D}" srcId="{72BAC8A8-FC48-4321-A003-23ACAC922E8D}" destId="{F6214AE3-248F-4A48-AA50-80DA16FDBDCF}" srcOrd="0" destOrd="0" parTransId="{575B3363-D032-4A9F-B592-2E62C8560C13}" sibTransId="{B51E9A87-2360-43B9-8AF1-1F51D71246F7}"/>
    <dgm:cxn modelId="{3FFACB52-92B5-4306-A35D-6F1B9F1E9EE4}" srcId="{88B6A8C9-272C-43C5-A6E5-750496C64C2B}" destId="{72BAC8A8-FC48-4321-A003-23ACAC922E8D}" srcOrd="0" destOrd="0" parTransId="{5E14C7E2-BBBC-471E-93D2-AC96992C56D1}" sibTransId="{04BF7128-1672-4D00-9397-E2637796E437}"/>
    <dgm:cxn modelId="{22E612B4-0121-4F9F-9E85-9891BCEF8C98}" type="presOf" srcId="{72BAC8A8-FC48-4321-A003-23ACAC922E8D}" destId="{73C73CCC-1495-4518-ABE8-3CFC52FEFBBB}" srcOrd="0" destOrd="0" presId="urn:microsoft.com/office/officeart/2009/3/layout/IncreasingArrowsProcess"/>
    <dgm:cxn modelId="{3C379E7D-B785-4BA6-A643-8750949CC722}" srcId="{88B6A8C9-272C-43C5-A6E5-750496C64C2B}" destId="{8F3370D7-6FCB-451A-86C6-E5449340C81F}" srcOrd="1" destOrd="0" parTransId="{59D2BCF3-9FAA-4253-9869-AA6275154E15}" sibTransId="{5280CE20-F6A0-4937-A99F-014383D56E2E}"/>
    <dgm:cxn modelId="{EB5FEDF2-A0D9-4FC7-B8BB-DB883BA87278}" type="presParOf" srcId="{09AD4F50-7AD5-4E4E-8F33-489E00B252F9}" destId="{73C73CCC-1495-4518-ABE8-3CFC52FEFBBB}" srcOrd="0" destOrd="0" presId="urn:microsoft.com/office/officeart/2009/3/layout/IncreasingArrowsProcess"/>
    <dgm:cxn modelId="{277FAA20-223B-4498-AAF2-ADAACE190D2D}" type="presParOf" srcId="{09AD4F50-7AD5-4E4E-8F33-489E00B252F9}" destId="{3443FD88-A05A-499F-8709-222B6C137519}" srcOrd="1" destOrd="0" presId="urn:microsoft.com/office/officeart/2009/3/layout/IncreasingArrowsProcess"/>
    <dgm:cxn modelId="{A06DEE87-1159-47F9-85E9-8AAB29EA267E}" type="presParOf" srcId="{09AD4F50-7AD5-4E4E-8F33-489E00B252F9}" destId="{EEB8951E-B6E1-4D00-AD4B-B673E4D687C5}" srcOrd="2" destOrd="0" presId="urn:microsoft.com/office/officeart/2009/3/layout/IncreasingArrowsProcess"/>
    <dgm:cxn modelId="{F034CD99-BD52-4C17-A983-D6306C3016E4}" type="presParOf" srcId="{09AD4F50-7AD5-4E4E-8F33-489E00B252F9}" destId="{D0A9C939-604E-439F-8C7F-5F94F441D31D}" srcOrd="3" destOrd="0" presId="urn:microsoft.com/office/officeart/2009/3/layout/IncreasingArrowsProcess"/>
    <dgm:cxn modelId="{8947D224-66F4-410A-9288-F5CE31C51E1D}" type="presParOf" srcId="{09AD4F50-7AD5-4E4E-8F33-489E00B252F9}" destId="{22DDE6D5-473C-40C6-AC0A-9271C5F55945}" srcOrd="4" destOrd="0" presId="urn:microsoft.com/office/officeart/2009/3/layout/IncreasingArrowsProcess"/>
    <dgm:cxn modelId="{7053BF8B-7C22-4F4C-BDE4-910CD86C938E}" type="presParOf" srcId="{09AD4F50-7AD5-4E4E-8F33-489E00B252F9}" destId="{C6CE1E48-4688-4A60-ABC7-7C4A0CC29441}" srcOrd="5" destOrd="0" presId="urn:microsoft.com/office/officeart/2009/3/layout/IncreasingArrowsProcess"/>
    <dgm:cxn modelId="{616CE4F4-2DA1-44F5-B476-20569AB0F821}" type="presParOf" srcId="{09AD4F50-7AD5-4E4E-8F33-489E00B252F9}" destId="{A4BADC56-C452-4ECC-91D5-56F3C6C8763F}" srcOrd="6" destOrd="0" presId="urn:microsoft.com/office/officeart/2009/3/layout/IncreasingArrowsProcess"/>
    <dgm:cxn modelId="{0FE99479-3B3D-4998-8620-E8C25670AF84}" type="presParOf" srcId="{09AD4F50-7AD5-4E4E-8F33-489E00B252F9}" destId="{735F5524-8CDA-44D9-B2A0-8D370E6CB494}" srcOrd="7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C73CCC-1495-4518-ABE8-3CFC52FEFBBB}">
      <dsp:nvSpPr>
        <dsp:cNvPr id="0" name=""/>
        <dsp:cNvSpPr/>
      </dsp:nvSpPr>
      <dsp:spPr>
        <a:xfrm>
          <a:off x="71359" y="689280"/>
          <a:ext cx="5253597" cy="764844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121419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/>
            <a:t>Marco</a:t>
          </a:r>
        </a:p>
      </dsp:txBody>
      <dsp:txXfrm>
        <a:off x="71359" y="880491"/>
        <a:ext cx="5062386" cy="382422"/>
      </dsp:txXfrm>
    </dsp:sp>
    <dsp:sp modelId="{3443FD88-A05A-499F-8709-222B6C137519}">
      <dsp:nvSpPr>
        <dsp:cNvPr id="0" name=""/>
        <dsp:cNvSpPr/>
      </dsp:nvSpPr>
      <dsp:spPr>
        <a:xfrm>
          <a:off x="0" y="1235855"/>
          <a:ext cx="1308314" cy="29973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/>
            <a:t>“ </a:t>
          </a:r>
          <a:r>
            <a:rPr lang="pt-BR" sz="1600" kern="1200" dirty="0">
              <a:hlinkClick xmlns:r="http://schemas.openxmlformats.org/officeDocument/2006/relationships" r:id="rId1"/>
            </a:rPr>
            <a:t>Art. 8º </a:t>
          </a:r>
          <a:r>
            <a:rPr lang="pt-BR" sz="1600" kern="1200" dirty="0"/>
            <a:t>É assegurado a todas as mulheres o acesso aos programas e às políticas (...) atendimento pré-natal, perinatal e pós-natal integral no âmbito do SUS”</a:t>
          </a:r>
          <a:endParaRPr lang="pt-BR" sz="2800" kern="1200" dirty="0"/>
        </a:p>
      </dsp:txBody>
      <dsp:txXfrm>
        <a:off x="0" y="1235855"/>
        <a:ext cx="1308314" cy="2997393"/>
      </dsp:txXfrm>
    </dsp:sp>
    <dsp:sp modelId="{EEB8951E-B6E1-4D00-AD4B-B673E4D687C5}">
      <dsp:nvSpPr>
        <dsp:cNvPr id="0" name=""/>
        <dsp:cNvSpPr/>
      </dsp:nvSpPr>
      <dsp:spPr>
        <a:xfrm>
          <a:off x="1282314" y="944138"/>
          <a:ext cx="4042643" cy="764844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121419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/>
            <a:t>Plano</a:t>
          </a:r>
          <a:endParaRPr lang="pt-BR" sz="1400" kern="1200" dirty="0"/>
        </a:p>
      </dsp:txBody>
      <dsp:txXfrm>
        <a:off x="1282314" y="1135349"/>
        <a:ext cx="3851432" cy="382422"/>
      </dsp:txXfrm>
    </dsp:sp>
    <dsp:sp modelId="{D0A9C939-604E-439F-8C7F-5F94F441D31D}">
      <dsp:nvSpPr>
        <dsp:cNvPr id="0" name=""/>
        <dsp:cNvSpPr/>
      </dsp:nvSpPr>
      <dsp:spPr>
        <a:xfrm>
          <a:off x="1307635" y="1537218"/>
          <a:ext cx="1210954" cy="26931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/>
            <a:t>"Garantir a realização de seis ou mais consultas, incluindo a realização do teste de HIV e demais exames laboratoriais"</a:t>
          </a:r>
          <a:endParaRPr lang="pt-BR" sz="900" kern="1200" dirty="0"/>
        </a:p>
      </dsp:txBody>
      <dsp:txXfrm>
        <a:off x="1307635" y="1537218"/>
        <a:ext cx="1210954" cy="2693182"/>
      </dsp:txXfrm>
    </dsp:sp>
    <dsp:sp modelId="{22DDE6D5-473C-40C6-AC0A-9271C5F55945}">
      <dsp:nvSpPr>
        <dsp:cNvPr id="0" name=""/>
        <dsp:cNvSpPr/>
      </dsp:nvSpPr>
      <dsp:spPr>
        <a:xfrm>
          <a:off x="2493268" y="1198996"/>
          <a:ext cx="2831689" cy="764844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121419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/>
            <a:t>Normativas</a:t>
          </a:r>
          <a:endParaRPr lang="pt-BR" sz="1400" kern="1200" dirty="0"/>
        </a:p>
      </dsp:txBody>
      <dsp:txXfrm>
        <a:off x="2493268" y="1390207"/>
        <a:ext cx="2640478" cy="382422"/>
      </dsp:txXfrm>
    </dsp:sp>
    <dsp:sp modelId="{C6CE1E48-4688-4A60-ABC7-7C4A0CC29441}">
      <dsp:nvSpPr>
        <dsp:cNvPr id="0" name=""/>
        <dsp:cNvSpPr/>
      </dsp:nvSpPr>
      <dsp:spPr>
        <a:xfrm>
          <a:off x="2495012" y="1849375"/>
          <a:ext cx="1207466" cy="23739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/>
            <a:t>Rede Cegonha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/>
            <a:t>ODS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/>
            <a:t>Convenção dos Direitos da Criança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400" kern="1200" dirty="0"/>
        </a:p>
      </dsp:txBody>
      <dsp:txXfrm>
        <a:off x="2495012" y="1849375"/>
        <a:ext cx="1207466" cy="2373973"/>
      </dsp:txXfrm>
    </dsp:sp>
    <dsp:sp modelId="{A4BADC56-C452-4ECC-91D5-56F3C6C8763F}">
      <dsp:nvSpPr>
        <dsp:cNvPr id="0" name=""/>
        <dsp:cNvSpPr/>
      </dsp:nvSpPr>
      <dsp:spPr>
        <a:xfrm>
          <a:off x="3704222" y="1453854"/>
          <a:ext cx="1620734" cy="764844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254000" bIns="121419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/>
            <a:t>Fonte de dados</a:t>
          </a:r>
        </a:p>
      </dsp:txBody>
      <dsp:txXfrm>
        <a:off x="3704222" y="1645065"/>
        <a:ext cx="1429523" cy="382422"/>
      </dsp:txXfrm>
    </dsp:sp>
    <dsp:sp modelId="{735F5524-8CDA-44D9-B2A0-8D370E6CB494}">
      <dsp:nvSpPr>
        <dsp:cNvPr id="0" name=""/>
        <dsp:cNvSpPr/>
      </dsp:nvSpPr>
      <dsp:spPr>
        <a:xfrm>
          <a:off x="3715086" y="2090065"/>
          <a:ext cx="1221986" cy="21433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/>
            <a:t>SINASC – Ministério da Saúde</a:t>
          </a:r>
        </a:p>
      </dsp:txBody>
      <dsp:txXfrm>
        <a:off x="3715086" y="2090065"/>
        <a:ext cx="1221986" cy="21433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B59A08-3239-C043-A2BE-9D7FC9E63DDE}" type="datetimeFigureOut">
              <a:rPr lang="pt-BR" smtClean="0"/>
              <a:pPr/>
              <a:t>03/10/2019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448B43-5D4B-7940-A5BF-88857FBD979C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7560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448B43-5D4B-7940-A5BF-88857FBD979C}" type="slidenum">
              <a:rPr lang="pt-BR" smtClean="0"/>
              <a:pPr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379336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448B43-5D4B-7940-A5BF-88857FBD979C}" type="slidenum">
              <a:rPr lang="pt-BR" smtClean="0"/>
              <a:pPr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0572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448B43-5D4B-7940-A5BF-88857FBD979C}" type="slidenum">
              <a:rPr lang="pt-BR" smtClean="0"/>
              <a:pPr/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57994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14" y="6"/>
            <a:ext cx="9143987" cy="4571997"/>
          </a:xfrm>
          <a:custGeom>
            <a:avLst/>
            <a:gdLst/>
            <a:ahLst/>
            <a:cxnLst/>
            <a:rect l="l" t="t" r="r" b="b"/>
            <a:pathLst>
              <a:path w="9143987" h="4571997">
                <a:moveTo>
                  <a:pt x="1" y="4316132"/>
                </a:moveTo>
                <a:lnTo>
                  <a:pt x="255863" y="4571994"/>
                </a:lnTo>
                <a:lnTo>
                  <a:pt x="203619" y="4571994"/>
                </a:lnTo>
                <a:lnTo>
                  <a:pt x="1" y="4368376"/>
                </a:lnTo>
                <a:close/>
                <a:moveTo>
                  <a:pt x="9143985" y="4208793"/>
                </a:moveTo>
                <a:lnTo>
                  <a:pt x="9143985" y="4261037"/>
                </a:lnTo>
                <a:lnTo>
                  <a:pt x="8833027" y="4571996"/>
                </a:lnTo>
                <a:lnTo>
                  <a:pt x="8780783" y="4571996"/>
                </a:lnTo>
                <a:close/>
                <a:moveTo>
                  <a:pt x="8664832" y="4076819"/>
                </a:moveTo>
                <a:lnTo>
                  <a:pt x="8775657" y="4076819"/>
                </a:lnTo>
                <a:lnTo>
                  <a:pt x="8775657" y="4187644"/>
                </a:lnTo>
                <a:lnTo>
                  <a:pt x="8664832" y="4187644"/>
                </a:lnTo>
                <a:close/>
                <a:moveTo>
                  <a:pt x="7614024" y="4076819"/>
                </a:moveTo>
                <a:lnTo>
                  <a:pt x="7724849" y="4076819"/>
                </a:lnTo>
                <a:lnTo>
                  <a:pt x="7724849" y="4187644"/>
                </a:lnTo>
                <a:lnTo>
                  <a:pt x="7614024" y="4187644"/>
                </a:lnTo>
                <a:close/>
                <a:moveTo>
                  <a:pt x="6563216" y="4076819"/>
                </a:moveTo>
                <a:lnTo>
                  <a:pt x="6674041" y="4076819"/>
                </a:lnTo>
                <a:lnTo>
                  <a:pt x="6674041" y="4187644"/>
                </a:lnTo>
                <a:lnTo>
                  <a:pt x="6563216" y="4187644"/>
                </a:lnTo>
                <a:close/>
                <a:moveTo>
                  <a:pt x="5512408" y="4076819"/>
                </a:moveTo>
                <a:lnTo>
                  <a:pt x="5623233" y="4076819"/>
                </a:lnTo>
                <a:lnTo>
                  <a:pt x="5623233" y="4187644"/>
                </a:lnTo>
                <a:lnTo>
                  <a:pt x="5512408" y="4187644"/>
                </a:lnTo>
                <a:close/>
                <a:moveTo>
                  <a:pt x="4461600" y="4076819"/>
                </a:moveTo>
                <a:lnTo>
                  <a:pt x="4572425" y="4076819"/>
                </a:lnTo>
                <a:lnTo>
                  <a:pt x="4572425" y="4187644"/>
                </a:lnTo>
                <a:lnTo>
                  <a:pt x="4461600" y="4187644"/>
                </a:lnTo>
                <a:close/>
                <a:moveTo>
                  <a:pt x="3410793" y="4076819"/>
                </a:moveTo>
                <a:lnTo>
                  <a:pt x="3521618" y="4076819"/>
                </a:lnTo>
                <a:lnTo>
                  <a:pt x="3521618" y="4187644"/>
                </a:lnTo>
                <a:lnTo>
                  <a:pt x="3410793" y="4187644"/>
                </a:lnTo>
                <a:close/>
                <a:moveTo>
                  <a:pt x="2359985" y="4076819"/>
                </a:moveTo>
                <a:lnTo>
                  <a:pt x="2470810" y="4076819"/>
                </a:lnTo>
                <a:lnTo>
                  <a:pt x="2470810" y="4187644"/>
                </a:lnTo>
                <a:lnTo>
                  <a:pt x="2359985" y="4187644"/>
                </a:lnTo>
                <a:close/>
                <a:moveTo>
                  <a:pt x="1309177" y="4076819"/>
                </a:moveTo>
                <a:lnTo>
                  <a:pt x="1420002" y="4076819"/>
                </a:lnTo>
                <a:lnTo>
                  <a:pt x="1420002" y="4187644"/>
                </a:lnTo>
                <a:lnTo>
                  <a:pt x="1309177" y="4187644"/>
                </a:lnTo>
                <a:close/>
                <a:moveTo>
                  <a:pt x="258369" y="4076819"/>
                </a:moveTo>
                <a:lnTo>
                  <a:pt x="369194" y="4076819"/>
                </a:lnTo>
                <a:lnTo>
                  <a:pt x="369194" y="4187644"/>
                </a:lnTo>
                <a:lnTo>
                  <a:pt x="258369" y="4187644"/>
                </a:lnTo>
                <a:close/>
                <a:moveTo>
                  <a:pt x="8139428" y="3551212"/>
                </a:moveTo>
                <a:lnTo>
                  <a:pt x="8250253" y="3551212"/>
                </a:lnTo>
                <a:lnTo>
                  <a:pt x="8250253" y="3662037"/>
                </a:lnTo>
                <a:lnTo>
                  <a:pt x="8139428" y="3662037"/>
                </a:lnTo>
                <a:close/>
                <a:moveTo>
                  <a:pt x="7088620" y="3551212"/>
                </a:moveTo>
                <a:lnTo>
                  <a:pt x="7199445" y="3551212"/>
                </a:lnTo>
                <a:lnTo>
                  <a:pt x="7199445" y="3662037"/>
                </a:lnTo>
                <a:lnTo>
                  <a:pt x="7088620" y="3662037"/>
                </a:lnTo>
                <a:close/>
                <a:moveTo>
                  <a:pt x="6037812" y="3551212"/>
                </a:moveTo>
                <a:lnTo>
                  <a:pt x="6148637" y="3551212"/>
                </a:lnTo>
                <a:lnTo>
                  <a:pt x="6148637" y="3662037"/>
                </a:lnTo>
                <a:lnTo>
                  <a:pt x="6037812" y="3662037"/>
                </a:lnTo>
                <a:close/>
                <a:moveTo>
                  <a:pt x="4987004" y="3551212"/>
                </a:moveTo>
                <a:lnTo>
                  <a:pt x="5097829" y="3551212"/>
                </a:lnTo>
                <a:lnTo>
                  <a:pt x="5097829" y="3662037"/>
                </a:lnTo>
                <a:lnTo>
                  <a:pt x="4987004" y="3662037"/>
                </a:lnTo>
                <a:close/>
                <a:moveTo>
                  <a:pt x="3936204" y="3551212"/>
                </a:moveTo>
                <a:lnTo>
                  <a:pt x="4047028" y="3551212"/>
                </a:lnTo>
                <a:lnTo>
                  <a:pt x="4047028" y="3662037"/>
                </a:lnTo>
                <a:lnTo>
                  <a:pt x="3936204" y="3662037"/>
                </a:lnTo>
                <a:close/>
                <a:moveTo>
                  <a:pt x="2885395" y="3551212"/>
                </a:moveTo>
                <a:lnTo>
                  <a:pt x="2996220" y="3551212"/>
                </a:lnTo>
                <a:lnTo>
                  <a:pt x="2996220" y="3662037"/>
                </a:lnTo>
                <a:lnTo>
                  <a:pt x="2885395" y="3662037"/>
                </a:lnTo>
                <a:close/>
                <a:moveTo>
                  <a:pt x="1834587" y="3551212"/>
                </a:moveTo>
                <a:lnTo>
                  <a:pt x="1945412" y="3551212"/>
                </a:lnTo>
                <a:lnTo>
                  <a:pt x="1945412" y="3662037"/>
                </a:lnTo>
                <a:lnTo>
                  <a:pt x="1834587" y="3662037"/>
                </a:lnTo>
                <a:close/>
                <a:moveTo>
                  <a:pt x="783778" y="3551212"/>
                </a:moveTo>
                <a:lnTo>
                  <a:pt x="894603" y="3551212"/>
                </a:lnTo>
                <a:lnTo>
                  <a:pt x="894603" y="3662037"/>
                </a:lnTo>
                <a:lnTo>
                  <a:pt x="783778" y="3662037"/>
                </a:lnTo>
                <a:close/>
                <a:moveTo>
                  <a:pt x="2942310" y="3107962"/>
                </a:moveTo>
                <a:lnTo>
                  <a:pt x="2470818" y="3579456"/>
                </a:lnTo>
                <a:lnTo>
                  <a:pt x="2470818" y="3634904"/>
                </a:lnTo>
                <a:lnTo>
                  <a:pt x="2942310" y="4106399"/>
                </a:lnTo>
                <a:lnTo>
                  <a:pt x="3410800" y="3637911"/>
                </a:lnTo>
                <a:lnTo>
                  <a:pt x="3410800" y="3576450"/>
                </a:lnTo>
                <a:close/>
                <a:moveTo>
                  <a:pt x="8195700" y="3107962"/>
                </a:moveTo>
                <a:lnTo>
                  <a:pt x="7724849" y="3578813"/>
                </a:lnTo>
                <a:lnTo>
                  <a:pt x="7724849" y="3635545"/>
                </a:lnTo>
                <a:lnTo>
                  <a:pt x="8195702" y="4106398"/>
                </a:lnTo>
                <a:lnTo>
                  <a:pt x="8664832" y="3637268"/>
                </a:lnTo>
                <a:lnTo>
                  <a:pt x="8664832" y="3577094"/>
                </a:lnTo>
                <a:close/>
                <a:moveTo>
                  <a:pt x="5043655" y="3107962"/>
                </a:moveTo>
                <a:lnTo>
                  <a:pt x="4572425" y="3579192"/>
                </a:lnTo>
                <a:lnTo>
                  <a:pt x="4572425" y="3635169"/>
                </a:lnTo>
                <a:lnTo>
                  <a:pt x="5043654" y="4106399"/>
                </a:lnTo>
                <a:lnTo>
                  <a:pt x="5512408" y="3637645"/>
                </a:lnTo>
                <a:lnTo>
                  <a:pt x="5512408" y="3576714"/>
                </a:lnTo>
                <a:close/>
                <a:moveTo>
                  <a:pt x="840943" y="3107962"/>
                </a:moveTo>
                <a:lnTo>
                  <a:pt x="369199" y="3579705"/>
                </a:lnTo>
                <a:lnTo>
                  <a:pt x="369199" y="3634656"/>
                </a:lnTo>
                <a:lnTo>
                  <a:pt x="840943" y="4106401"/>
                </a:lnTo>
                <a:lnTo>
                  <a:pt x="1309186" y="3638165"/>
                </a:lnTo>
                <a:lnTo>
                  <a:pt x="1309186" y="3576196"/>
                </a:lnTo>
                <a:close/>
                <a:moveTo>
                  <a:pt x="3992991" y="3107961"/>
                </a:moveTo>
                <a:lnTo>
                  <a:pt x="3521625" y="3579327"/>
                </a:lnTo>
                <a:lnTo>
                  <a:pt x="3521625" y="3635034"/>
                </a:lnTo>
                <a:lnTo>
                  <a:pt x="3992992" y="4106400"/>
                </a:lnTo>
                <a:lnTo>
                  <a:pt x="4461600" y="3637773"/>
                </a:lnTo>
                <a:lnTo>
                  <a:pt x="4461600" y="3576588"/>
                </a:lnTo>
                <a:close/>
                <a:moveTo>
                  <a:pt x="1891629" y="3107961"/>
                </a:moveTo>
                <a:lnTo>
                  <a:pt x="1420011" y="3579585"/>
                </a:lnTo>
                <a:lnTo>
                  <a:pt x="1420011" y="3634777"/>
                </a:lnTo>
                <a:lnTo>
                  <a:pt x="1891629" y="4106400"/>
                </a:lnTo>
                <a:lnTo>
                  <a:pt x="2359993" y="3638038"/>
                </a:lnTo>
                <a:lnTo>
                  <a:pt x="2359993" y="3576322"/>
                </a:lnTo>
                <a:close/>
                <a:moveTo>
                  <a:pt x="6094336" y="3107961"/>
                </a:moveTo>
                <a:lnTo>
                  <a:pt x="5623233" y="3579064"/>
                </a:lnTo>
                <a:lnTo>
                  <a:pt x="5623233" y="3635295"/>
                </a:lnTo>
                <a:lnTo>
                  <a:pt x="6094336" y="4106399"/>
                </a:lnTo>
                <a:lnTo>
                  <a:pt x="6563216" y="3637520"/>
                </a:lnTo>
                <a:lnTo>
                  <a:pt x="6563216" y="3576841"/>
                </a:lnTo>
                <a:close/>
                <a:moveTo>
                  <a:pt x="7145019" y="3107960"/>
                </a:moveTo>
                <a:lnTo>
                  <a:pt x="6674041" y="3578938"/>
                </a:lnTo>
                <a:lnTo>
                  <a:pt x="6674041" y="3635421"/>
                </a:lnTo>
                <a:lnTo>
                  <a:pt x="7145018" y="4106399"/>
                </a:lnTo>
                <a:lnTo>
                  <a:pt x="7614024" y="3637394"/>
                </a:lnTo>
                <a:lnTo>
                  <a:pt x="7614024" y="3576965"/>
                </a:lnTo>
                <a:close/>
                <a:moveTo>
                  <a:pt x="8664832" y="3027337"/>
                </a:moveTo>
                <a:lnTo>
                  <a:pt x="8775657" y="3027337"/>
                </a:lnTo>
                <a:lnTo>
                  <a:pt x="8775657" y="3138162"/>
                </a:lnTo>
                <a:lnTo>
                  <a:pt x="8664832" y="3138162"/>
                </a:lnTo>
                <a:close/>
                <a:moveTo>
                  <a:pt x="7614024" y="3027337"/>
                </a:moveTo>
                <a:lnTo>
                  <a:pt x="7724849" y="3027337"/>
                </a:lnTo>
                <a:lnTo>
                  <a:pt x="7724849" y="3138162"/>
                </a:lnTo>
                <a:lnTo>
                  <a:pt x="7614024" y="3138162"/>
                </a:lnTo>
                <a:close/>
                <a:moveTo>
                  <a:pt x="6563216" y="3027337"/>
                </a:moveTo>
                <a:lnTo>
                  <a:pt x="6674041" y="3027337"/>
                </a:lnTo>
                <a:lnTo>
                  <a:pt x="6674041" y="3138162"/>
                </a:lnTo>
                <a:lnTo>
                  <a:pt x="6563216" y="3138162"/>
                </a:lnTo>
                <a:close/>
                <a:moveTo>
                  <a:pt x="5512408" y="3027337"/>
                </a:moveTo>
                <a:lnTo>
                  <a:pt x="5623233" y="3027337"/>
                </a:lnTo>
                <a:lnTo>
                  <a:pt x="5623233" y="3138162"/>
                </a:lnTo>
                <a:lnTo>
                  <a:pt x="5512408" y="3138162"/>
                </a:lnTo>
                <a:close/>
                <a:moveTo>
                  <a:pt x="4461600" y="3027337"/>
                </a:moveTo>
                <a:lnTo>
                  <a:pt x="4572425" y="3027337"/>
                </a:lnTo>
                <a:lnTo>
                  <a:pt x="4572425" y="3138162"/>
                </a:lnTo>
                <a:lnTo>
                  <a:pt x="4461600" y="3138162"/>
                </a:lnTo>
                <a:close/>
                <a:moveTo>
                  <a:pt x="3410798" y="3027337"/>
                </a:moveTo>
                <a:lnTo>
                  <a:pt x="3521622" y="3027337"/>
                </a:lnTo>
                <a:lnTo>
                  <a:pt x="3521622" y="3138162"/>
                </a:lnTo>
                <a:lnTo>
                  <a:pt x="3410798" y="3138162"/>
                </a:lnTo>
                <a:close/>
                <a:moveTo>
                  <a:pt x="2359990" y="3027337"/>
                </a:moveTo>
                <a:lnTo>
                  <a:pt x="2470815" y="3027337"/>
                </a:lnTo>
                <a:lnTo>
                  <a:pt x="2470815" y="3138162"/>
                </a:lnTo>
                <a:lnTo>
                  <a:pt x="2359990" y="3138162"/>
                </a:lnTo>
                <a:close/>
                <a:moveTo>
                  <a:pt x="1309183" y="3027337"/>
                </a:moveTo>
                <a:lnTo>
                  <a:pt x="1420008" y="3027337"/>
                </a:lnTo>
                <a:lnTo>
                  <a:pt x="1420008" y="3138162"/>
                </a:lnTo>
                <a:lnTo>
                  <a:pt x="1309183" y="3138162"/>
                </a:lnTo>
                <a:close/>
                <a:moveTo>
                  <a:pt x="258373" y="3027337"/>
                </a:moveTo>
                <a:lnTo>
                  <a:pt x="369197" y="3027337"/>
                </a:lnTo>
                <a:lnTo>
                  <a:pt x="369197" y="3138162"/>
                </a:lnTo>
                <a:lnTo>
                  <a:pt x="258373" y="3138162"/>
                </a:lnTo>
                <a:close/>
                <a:moveTo>
                  <a:pt x="7642081" y="2610898"/>
                </a:moveTo>
                <a:lnTo>
                  <a:pt x="7171142" y="3081837"/>
                </a:lnTo>
                <a:lnTo>
                  <a:pt x="7640516" y="3551212"/>
                </a:lnTo>
                <a:lnTo>
                  <a:pt x="7700206" y="3551212"/>
                </a:lnTo>
                <a:lnTo>
                  <a:pt x="8169578" y="3081840"/>
                </a:lnTo>
                <a:lnTo>
                  <a:pt x="7698636" y="2610898"/>
                </a:lnTo>
                <a:close/>
                <a:moveTo>
                  <a:pt x="6591400" y="2610898"/>
                </a:moveTo>
                <a:lnTo>
                  <a:pt x="6120458" y="3081839"/>
                </a:lnTo>
                <a:lnTo>
                  <a:pt x="6589831" y="3551212"/>
                </a:lnTo>
                <a:lnTo>
                  <a:pt x="6649523" y="3551212"/>
                </a:lnTo>
                <a:lnTo>
                  <a:pt x="7118897" y="3081838"/>
                </a:lnTo>
                <a:lnTo>
                  <a:pt x="6647958" y="2610898"/>
                </a:lnTo>
                <a:close/>
                <a:moveTo>
                  <a:pt x="5540719" y="2610898"/>
                </a:moveTo>
                <a:lnTo>
                  <a:pt x="5069777" y="3081840"/>
                </a:lnTo>
                <a:lnTo>
                  <a:pt x="5539149" y="3551212"/>
                </a:lnTo>
                <a:lnTo>
                  <a:pt x="5598841" y="3551212"/>
                </a:lnTo>
                <a:lnTo>
                  <a:pt x="6068214" y="3081839"/>
                </a:lnTo>
                <a:lnTo>
                  <a:pt x="5597273" y="2610898"/>
                </a:lnTo>
                <a:close/>
                <a:moveTo>
                  <a:pt x="4490037" y="2610898"/>
                </a:moveTo>
                <a:lnTo>
                  <a:pt x="4019113" y="3081839"/>
                </a:lnTo>
                <a:lnTo>
                  <a:pt x="4488468" y="3551212"/>
                </a:lnTo>
                <a:lnTo>
                  <a:pt x="4548161" y="3551212"/>
                </a:lnTo>
                <a:lnTo>
                  <a:pt x="5017533" y="3081840"/>
                </a:lnTo>
                <a:lnTo>
                  <a:pt x="4546591" y="2610898"/>
                </a:lnTo>
                <a:close/>
                <a:moveTo>
                  <a:pt x="3439375" y="2610898"/>
                </a:moveTo>
                <a:lnTo>
                  <a:pt x="2968432" y="3081840"/>
                </a:lnTo>
                <a:lnTo>
                  <a:pt x="3437804" y="3551212"/>
                </a:lnTo>
                <a:lnTo>
                  <a:pt x="3497496" y="3551212"/>
                </a:lnTo>
                <a:lnTo>
                  <a:pt x="3966869" y="3081840"/>
                </a:lnTo>
                <a:lnTo>
                  <a:pt x="3495925" y="2610898"/>
                </a:lnTo>
                <a:close/>
                <a:moveTo>
                  <a:pt x="2388694" y="2610898"/>
                </a:moveTo>
                <a:lnTo>
                  <a:pt x="1917751" y="3081839"/>
                </a:lnTo>
                <a:lnTo>
                  <a:pt x="2387125" y="3551212"/>
                </a:lnTo>
                <a:lnTo>
                  <a:pt x="2446818" y="3551212"/>
                </a:lnTo>
                <a:lnTo>
                  <a:pt x="2916188" y="3081841"/>
                </a:lnTo>
                <a:lnTo>
                  <a:pt x="2445246" y="2610898"/>
                </a:lnTo>
                <a:close/>
                <a:moveTo>
                  <a:pt x="1338016" y="2610898"/>
                </a:moveTo>
                <a:lnTo>
                  <a:pt x="867065" y="3081840"/>
                </a:lnTo>
                <a:lnTo>
                  <a:pt x="1336446" y="3551212"/>
                </a:lnTo>
                <a:lnTo>
                  <a:pt x="1396142" y="3551212"/>
                </a:lnTo>
                <a:lnTo>
                  <a:pt x="1865507" y="3081839"/>
                </a:lnTo>
                <a:lnTo>
                  <a:pt x="1394572" y="2610898"/>
                </a:lnTo>
                <a:close/>
                <a:moveTo>
                  <a:pt x="8139428" y="2500073"/>
                </a:moveTo>
                <a:lnTo>
                  <a:pt x="8250253" y="2500073"/>
                </a:lnTo>
                <a:lnTo>
                  <a:pt x="8250253" y="2610898"/>
                </a:lnTo>
                <a:lnTo>
                  <a:pt x="8139428" y="2610898"/>
                </a:lnTo>
                <a:close/>
                <a:moveTo>
                  <a:pt x="7088620" y="2500073"/>
                </a:moveTo>
                <a:lnTo>
                  <a:pt x="7199445" y="2500073"/>
                </a:lnTo>
                <a:lnTo>
                  <a:pt x="7199445" y="2610898"/>
                </a:lnTo>
                <a:lnTo>
                  <a:pt x="7088620" y="2610898"/>
                </a:lnTo>
                <a:close/>
                <a:moveTo>
                  <a:pt x="6037812" y="2500073"/>
                </a:moveTo>
                <a:lnTo>
                  <a:pt x="6148637" y="2500073"/>
                </a:lnTo>
                <a:lnTo>
                  <a:pt x="6148637" y="2610898"/>
                </a:lnTo>
                <a:lnTo>
                  <a:pt x="6037812" y="2610898"/>
                </a:lnTo>
                <a:close/>
                <a:moveTo>
                  <a:pt x="4987004" y="2500073"/>
                </a:moveTo>
                <a:lnTo>
                  <a:pt x="5097829" y="2500073"/>
                </a:lnTo>
                <a:lnTo>
                  <a:pt x="5097829" y="2610898"/>
                </a:lnTo>
                <a:lnTo>
                  <a:pt x="4987004" y="2610898"/>
                </a:lnTo>
                <a:close/>
                <a:moveTo>
                  <a:pt x="3936207" y="2500073"/>
                </a:moveTo>
                <a:lnTo>
                  <a:pt x="4047031" y="2500073"/>
                </a:lnTo>
                <a:lnTo>
                  <a:pt x="4047031" y="2610898"/>
                </a:lnTo>
                <a:lnTo>
                  <a:pt x="3936207" y="2610898"/>
                </a:lnTo>
                <a:close/>
                <a:moveTo>
                  <a:pt x="2885399" y="2500073"/>
                </a:moveTo>
                <a:lnTo>
                  <a:pt x="2996223" y="2500073"/>
                </a:lnTo>
                <a:lnTo>
                  <a:pt x="2996223" y="2610898"/>
                </a:lnTo>
                <a:lnTo>
                  <a:pt x="2885399" y="2610898"/>
                </a:lnTo>
                <a:close/>
                <a:moveTo>
                  <a:pt x="1834589" y="2500073"/>
                </a:moveTo>
                <a:lnTo>
                  <a:pt x="1945415" y="2500073"/>
                </a:lnTo>
                <a:lnTo>
                  <a:pt x="1945415" y="2610898"/>
                </a:lnTo>
                <a:lnTo>
                  <a:pt x="1834589" y="2610898"/>
                </a:lnTo>
                <a:close/>
                <a:moveTo>
                  <a:pt x="783780" y="2500073"/>
                </a:moveTo>
                <a:lnTo>
                  <a:pt x="894605" y="2500073"/>
                </a:lnTo>
                <a:lnTo>
                  <a:pt x="894605" y="2610898"/>
                </a:lnTo>
                <a:lnTo>
                  <a:pt x="783780" y="2610898"/>
                </a:lnTo>
                <a:close/>
                <a:moveTo>
                  <a:pt x="1891628" y="2057290"/>
                </a:moveTo>
                <a:lnTo>
                  <a:pt x="1420016" y="2528900"/>
                </a:lnTo>
                <a:lnTo>
                  <a:pt x="1420016" y="2584097"/>
                </a:lnTo>
                <a:lnTo>
                  <a:pt x="1891629" y="3055718"/>
                </a:lnTo>
                <a:lnTo>
                  <a:pt x="2359995" y="2587353"/>
                </a:lnTo>
                <a:lnTo>
                  <a:pt x="2359995" y="2525647"/>
                </a:lnTo>
                <a:close/>
                <a:moveTo>
                  <a:pt x="2942310" y="2057290"/>
                </a:moveTo>
                <a:lnTo>
                  <a:pt x="2470820" y="2528772"/>
                </a:lnTo>
                <a:lnTo>
                  <a:pt x="2470820" y="2584228"/>
                </a:lnTo>
                <a:lnTo>
                  <a:pt x="2942310" y="3055719"/>
                </a:lnTo>
                <a:lnTo>
                  <a:pt x="3410803" y="2587227"/>
                </a:lnTo>
                <a:lnTo>
                  <a:pt x="3410803" y="2525772"/>
                </a:lnTo>
                <a:close/>
                <a:moveTo>
                  <a:pt x="3992992" y="2057289"/>
                </a:moveTo>
                <a:lnTo>
                  <a:pt x="3521627" y="2528644"/>
                </a:lnTo>
                <a:lnTo>
                  <a:pt x="3521627" y="2584355"/>
                </a:lnTo>
                <a:lnTo>
                  <a:pt x="3992992" y="3055718"/>
                </a:lnTo>
                <a:lnTo>
                  <a:pt x="4461600" y="2587092"/>
                </a:lnTo>
                <a:lnTo>
                  <a:pt x="4461600" y="2525906"/>
                </a:lnTo>
                <a:close/>
                <a:moveTo>
                  <a:pt x="7145018" y="2057289"/>
                </a:moveTo>
                <a:lnTo>
                  <a:pt x="6674041" y="2528257"/>
                </a:lnTo>
                <a:lnTo>
                  <a:pt x="6674041" y="2584737"/>
                </a:lnTo>
                <a:lnTo>
                  <a:pt x="7145020" y="3055716"/>
                </a:lnTo>
                <a:lnTo>
                  <a:pt x="7614024" y="2586712"/>
                </a:lnTo>
                <a:lnTo>
                  <a:pt x="7614024" y="2526286"/>
                </a:lnTo>
                <a:close/>
                <a:moveTo>
                  <a:pt x="5043655" y="2057288"/>
                </a:moveTo>
                <a:lnTo>
                  <a:pt x="4572425" y="2528510"/>
                </a:lnTo>
                <a:lnTo>
                  <a:pt x="4572425" y="2584487"/>
                </a:lnTo>
                <a:lnTo>
                  <a:pt x="5043655" y="3055718"/>
                </a:lnTo>
                <a:lnTo>
                  <a:pt x="5512408" y="2586964"/>
                </a:lnTo>
                <a:lnTo>
                  <a:pt x="5512408" y="2526033"/>
                </a:lnTo>
                <a:close/>
                <a:moveTo>
                  <a:pt x="840943" y="2057288"/>
                </a:moveTo>
                <a:lnTo>
                  <a:pt x="369202" y="2529021"/>
                </a:lnTo>
                <a:lnTo>
                  <a:pt x="369202" y="2583976"/>
                </a:lnTo>
                <a:lnTo>
                  <a:pt x="840943" y="3055718"/>
                </a:lnTo>
                <a:lnTo>
                  <a:pt x="1309190" y="2587479"/>
                </a:lnTo>
                <a:lnTo>
                  <a:pt x="1309190" y="2525518"/>
                </a:lnTo>
                <a:close/>
                <a:moveTo>
                  <a:pt x="8195701" y="2057287"/>
                </a:moveTo>
                <a:lnTo>
                  <a:pt x="7724849" y="2528130"/>
                </a:lnTo>
                <a:lnTo>
                  <a:pt x="7724849" y="2584867"/>
                </a:lnTo>
                <a:lnTo>
                  <a:pt x="8195700" y="3055717"/>
                </a:lnTo>
                <a:lnTo>
                  <a:pt x="8664832" y="2586585"/>
                </a:lnTo>
                <a:lnTo>
                  <a:pt x="8664832" y="2526410"/>
                </a:lnTo>
                <a:close/>
                <a:moveTo>
                  <a:pt x="6094339" y="2057287"/>
                </a:moveTo>
                <a:lnTo>
                  <a:pt x="5623233" y="2528385"/>
                </a:lnTo>
                <a:lnTo>
                  <a:pt x="5623233" y="2584613"/>
                </a:lnTo>
                <a:lnTo>
                  <a:pt x="6094336" y="3055717"/>
                </a:lnTo>
                <a:lnTo>
                  <a:pt x="6563216" y="2586838"/>
                </a:lnTo>
                <a:lnTo>
                  <a:pt x="6563216" y="2526156"/>
                </a:lnTo>
                <a:close/>
                <a:moveTo>
                  <a:pt x="1309181" y="1973451"/>
                </a:moveTo>
                <a:lnTo>
                  <a:pt x="1420005" y="1973451"/>
                </a:lnTo>
                <a:lnTo>
                  <a:pt x="1420005" y="2084276"/>
                </a:lnTo>
                <a:lnTo>
                  <a:pt x="1309181" y="2084276"/>
                </a:lnTo>
                <a:close/>
                <a:moveTo>
                  <a:pt x="258371" y="1973451"/>
                </a:moveTo>
                <a:lnTo>
                  <a:pt x="369196" y="1973451"/>
                </a:lnTo>
                <a:lnTo>
                  <a:pt x="369196" y="2084276"/>
                </a:lnTo>
                <a:lnTo>
                  <a:pt x="258371" y="2084276"/>
                </a:lnTo>
                <a:close/>
                <a:moveTo>
                  <a:pt x="3410796" y="1973451"/>
                </a:moveTo>
                <a:lnTo>
                  <a:pt x="3521621" y="1973451"/>
                </a:lnTo>
                <a:lnTo>
                  <a:pt x="3521621" y="2084276"/>
                </a:lnTo>
                <a:lnTo>
                  <a:pt x="3410796" y="2084276"/>
                </a:lnTo>
                <a:close/>
                <a:moveTo>
                  <a:pt x="2359988" y="1973451"/>
                </a:moveTo>
                <a:lnTo>
                  <a:pt x="2470813" y="1973451"/>
                </a:lnTo>
                <a:lnTo>
                  <a:pt x="2470813" y="2084276"/>
                </a:lnTo>
                <a:lnTo>
                  <a:pt x="2359988" y="2084276"/>
                </a:lnTo>
                <a:close/>
                <a:moveTo>
                  <a:pt x="4461600" y="1973451"/>
                </a:moveTo>
                <a:lnTo>
                  <a:pt x="4572425" y="1973451"/>
                </a:lnTo>
                <a:lnTo>
                  <a:pt x="4572425" y="2084276"/>
                </a:lnTo>
                <a:lnTo>
                  <a:pt x="4461600" y="2084276"/>
                </a:lnTo>
                <a:close/>
                <a:moveTo>
                  <a:pt x="6563216" y="1973451"/>
                </a:moveTo>
                <a:lnTo>
                  <a:pt x="6674041" y="1973451"/>
                </a:lnTo>
                <a:lnTo>
                  <a:pt x="6674041" y="2084276"/>
                </a:lnTo>
                <a:lnTo>
                  <a:pt x="6563216" y="2084276"/>
                </a:lnTo>
                <a:close/>
                <a:moveTo>
                  <a:pt x="5512408" y="1973451"/>
                </a:moveTo>
                <a:lnTo>
                  <a:pt x="5623233" y="1973451"/>
                </a:lnTo>
                <a:lnTo>
                  <a:pt x="5623233" y="2084276"/>
                </a:lnTo>
                <a:lnTo>
                  <a:pt x="5512408" y="2084276"/>
                </a:lnTo>
                <a:close/>
                <a:moveTo>
                  <a:pt x="8664832" y="1973450"/>
                </a:moveTo>
                <a:lnTo>
                  <a:pt x="8775657" y="1973450"/>
                </a:lnTo>
                <a:lnTo>
                  <a:pt x="8775657" y="2084275"/>
                </a:lnTo>
                <a:lnTo>
                  <a:pt x="8664832" y="2084275"/>
                </a:lnTo>
                <a:close/>
                <a:moveTo>
                  <a:pt x="7614024" y="1973450"/>
                </a:moveTo>
                <a:lnTo>
                  <a:pt x="7724849" y="1973450"/>
                </a:lnTo>
                <a:lnTo>
                  <a:pt x="7724849" y="2084275"/>
                </a:lnTo>
                <a:lnTo>
                  <a:pt x="7614024" y="2084275"/>
                </a:lnTo>
                <a:close/>
                <a:moveTo>
                  <a:pt x="1340281" y="1557960"/>
                </a:moveTo>
                <a:lnTo>
                  <a:pt x="867065" y="2031167"/>
                </a:lnTo>
                <a:lnTo>
                  <a:pt x="1335989" y="2500073"/>
                </a:lnTo>
                <a:lnTo>
                  <a:pt x="1396599" y="2500073"/>
                </a:lnTo>
                <a:lnTo>
                  <a:pt x="1865505" y="2031168"/>
                </a:lnTo>
                <a:lnTo>
                  <a:pt x="1392304" y="1557960"/>
                </a:lnTo>
                <a:close/>
                <a:moveTo>
                  <a:pt x="3441642" y="1557959"/>
                </a:moveTo>
                <a:lnTo>
                  <a:pt x="2968432" y="2031168"/>
                </a:lnTo>
                <a:lnTo>
                  <a:pt x="3437347" y="2500073"/>
                </a:lnTo>
                <a:lnTo>
                  <a:pt x="3497954" y="2500073"/>
                </a:lnTo>
                <a:lnTo>
                  <a:pt x="3966871" y="2031167"/>
                </a:lnTo>
                <a:lnTo>
                  <a:pt x="3493660" y="1557959"/>
                </a:lnTo>
                <a:close/>
                <a:moveTo>
                  <a:pt x="2390960" y="1557959"/>
                </a:moveTo>
                <a:lnTo>
                  <a:pt x="1917749" y="2031168"/>
                </a:lnTo>
                <a:lnTo>
                  <a:pt x="2386666" y="2500073"/>
                </a:lnTo>
                <a:lnTo>
                  <a:pt x="2447276" y="2500073"/>
                </a:lnTo>
                <a:lnTo>
                  <a:pt x="2916188" y="2031168"/>
                </a:lnTo>
                <a:lnTo>
                  <a:pt x="2442982" y="1557959"/>
                </a:lnTo>
                <a:close/>
                <a:moveTo>
                  <a:pt x="5542984" y="1557959"/>
                </a:moveTo>
                <a:lnTo>
                  <a:pt x="5069777" y="2031166"/>
                </a:lnTo>
                <a:lnTo>
                  <a:pt x="5538692" y="2500073"/>
                </a:lnTo>
                <a:lnTo>
                  <a:pt x="5599300" y="2500073"/>
                </a:lnTo>
                <a:lnTo>
                  <a:pt x="6068216" y="2031165"/>
                </a:lnTo>
                <a:lnTo>
                  <a:pt x="5595011" y="1557959"/>
                </a:lnTo>
                <a:close/>
                <a:moveTo>
                  <a:pt x="4492304" y="1557959"/>
                </a:moveTo>
                <a:lnTo>
                  <a:pt x="4019114" y="2031167"/>
                </a:lnTo>
                <a:lnTo>
                  <a:pt x="4488010" y="2500073"/>
                </a:lnTo>
                <a:lnTo>
                  <a:pt x="4548618" y="2500073"/>
                </a:lnTo>
                <a:lnTo>
                  <a:pt x="5017533" y="2031166"/>
                </a:lnTo>
                <a:lnTo>
                  <a:pt x="4544326" y="1557959"/>
                </a:lnTo>
                <a:close/>
                <a:moveTo>
                  <a:pt x="7644348" y="1557959"/>
                </a:moveTo>
                <a:lnTo>
                  <a:pt x="7171139" y="2031167"/>
                </a:lnTo>
                <a:lnTo>
                  <a:pt x="7640054" y="2500073"/>
                </a:lnTo>
                <a:lnTo>
                  <a:pt x="7700663" y="2500073"/>
                </a:lnTo>
                <a:lnTo>
                  <a:pt x="8169579" y="2031166"/>
                </a:lnTo>
                <a:lnTo>
                  <a:pt x="7696373" y="1557959"/>
                </a:lnTo>
                <a:close/>
                <a:moveTo>
                  <a:pt x="6593666" y="1557959"/>
                </a:moveTo>
                <a:lnTo>
                  <a:pt x="6120461" y="2031165"/>
                </a:lnTo>
                <a:lnTo>
                  <a:pt x="6589377" y="2500073"/>
                </a:lnTo>
                <a:lnTo>
                  <a:pt x="6649981" y="2500073"/>
                </a:lnTo>
                <a:lnTo>
                  <a:pt x="7118896" y="2031167"/>
                </a:lnTo>
                <a:lnTo>
                  <a:pt x="6645688" y="1557959"/>
                </a:lnTo>
                <a:close/>
                <a:moveTo>
                  <a:pt x="783783" y="1447135"/>
                </a:moveTo>
                <a:lnTo>
                  <a:pt x="894607" y="1447135"/>
                </a:lnTo>
                <a:lnTo>
                  <a:pt x="894607" y="1557960"/>
                </a:lnTo>
                <a:lnTo>
                  <a:pt x="783783" y="1557960"/>
                </a:lnTo>
                <a:close/>
                <a:moveTo>
                  <a:pt x="3936210" y="1447134"/>
                </a:moveTo>
                <a:lnTo>
                  <a:pt x="4047034" y="1447134"/>
                </a:lnTo>
                <a:lnTo>
                  <a:pt x="4047034" y="1557959"/>
                </a:lnTo>
                <a:lnTo>
                  <a:pt x="3936210" y="1557959"/>
                </a:lnTo>
                <a:close/>
                <a:moveTo>
                  <a:pt x="2885402" y="1447134"/>
                </a:moveTo>
                <a:lnTo>
                  <a:pt x="2996226" y="1447134"/>
                </a:lnTo>
                <a:lnTo>
                  <a:pt x="2996226" y="1557959"/>
                </a:lnTo>
                <a:lnTo>
                  <a:pt x="2885402" y="1557959"/>
                </a:lnTo>
                <a:close/>
                <a:moveTo>
                  <a:pt x="1834592" y="1447134"/>
                </a:moveTo>
                <a:lnTo>
                  <a:pt x="1945417" y="1447134"/>
                </a:lnTo>
                <a:lnTo>
                  <a:pt x="1945417" y="1557959"/>
                </a:lnTo>
                <a:lnTo>
                  <a:pt x="1834592" y="1557959"/>
                </a:lnTo>
                <a:close/>
                <a:moveTo>
                  <a:pt x="6037812" y="1447134"/>
                </a:moveTo>
                <a:lnTo>
                  <a:pt x="6148637" y="1447134"/>
                </a:lnTo>
                <a:lnTo>
                  <a:pt x="6148637" y="1557959"/>
                </a:lnTo>
                <a:lnTo>
                  <a:pt x="6037812" y="1557959"/>
                </a:lnTo>
                <a:close/>
                <a:moveTo>
                  <a:pt x="4987004" y="1447134"/>
                </a:moveTo>
                <a:lnTo>
                  <a:pt x="5097829" y="1447134"/>
                </a:lnTo>
                <a:lnTo>
                  <a:pt x="5097829" y="1557959"/>
                </a:lnTo>
                <a:lnTo>
                  <a:pt x="4987004" y="1557959"/>
                </a:lnTo>
                <a:close/>
                <a:moveTo>
                  <a:pt x="8139428" y="1447134"/>
                </a:moveTo>
                <a:lnTo>
                  <a:pt x="8250253" y="1447134"/>
                </a:lnTo>
                <a:lnTo>
                  <a:pt x="8250253" y="1557959"/>
                </a:lnTo>
                <a:lnTo>
                  <a:pt x="8139428" y="1557959"/>
                </a:lnTo>
                <a:close/>
                <a:moveTo>
                  <a:pt x="7088620" y="1447134"/>
                </a:moveTo>
                <a:lnTo>
                  <a:pt x="7199445" y="1447134"/>
                </a:lnTo>
                <a:lnTo>
                  <a:pt x="7199445" y="1557959"/>
                </a:lnTo>
                <a:lnTo>
                  <a:pt x="7088620" y="1557959"/>
                </a:lnTo>
                <a:close/>
                <a:moveTo>
                  <a:pt x="2942311" y="1006606"/>
                </a:moveTo>
                <a:lnTo>
                  <a:pt x="2470823" y="1478096"/>
                </a:lnTo>
                <a:lnTo>
                  <a:pt x="2470823" y="1533557"/>
                </a:lnTo>
                <a:lnTo>
                  <a:pt x="2942310" y="2005046"/>
                </a:lnTo>
                <a:lnTo>
                  <a:pt x="3410807" y="1536551"/>
                </a:lnTo>
                <a:lnTo>
                  <a:pt x="3410807" y="1475102"/>
                </a:lnTo>
                <a:close/>
                <a:moveTo>
                  <a:pt x="1891628" y="1006606"/>
                </a:moveTo>
                <a:lnTo>
                  <a:pt x="1420020" y="1478222"/>
                </a:lnTo>
                <a:lnTo>
                  <a:pt x="1420020" y="1533430"/>
                </a:lnTo>
                <a:lnTo>
                  <a:pt x="1891628" y="2005046"/>
                </a:lnTo>
                <a:lnTo>
                  <a:pt x="2359999" y="1536677"/>
                </a:lnTo>
                <a:lnTo>
                  <a:pt x="2359999" y="1474976"/>
                </a:lnTo>
                <a:close/>
                <a:moveTo>
                  <a:pt x="840942" y="1006606"/>
                </a:moveTo>
                <a:lnTo>
                  <a:pt x="369204" y="1478346"/>
                </a:lnTo>
                <a:lnTo>
                  <a:pt x="369204" y="1533304"/>
                </a:lnTo>
                <a:lnTo>
                  <a:pt x="840943" y="2005045"/>
                </a:lnTo>
                <a:lnTo>
                  <a:pt x="1309193" y="1536802"/>
                </a:lnTo>
                <a:lnTo>
                  <a:pt x="1309193" y="1474850"/>
                </a:lnTo>
                <a:close/>
                <a:moveTo>
                  <a:pt x="3992992" y="1006606"/>
                </a:moveTo>
                <a:lnTo>
                  <a:pt x="3521631" y="1477968"/>
                </a:lnTo>
                <a:lnTo>
                  <a:pt x="3521631" y="1533684"/>
                </a:lnTo>
                <a:lnTo>
                  <a:pt x="3992992" y="2005046"/>
                </a:lnTo>
                <a:lnTo>
                  <a:pt x="4461600" y="1536420"/>
                </a:lnTo>
                <a:lnTo>
                  <a:pt x="4461600" y="1475233"/>
                </a:lnTo>
                <a:close/>
                <a:moveTo>
                  <a:pt x="6094336" y="1006605"/>
                </a:moveTo>
                <a:lnTo>
                  <a:pt x="5623233" y="1477710"/>
                </a:lnTo>
                <a:lnTo>
                  <a:pt x="5623233" y="1533937"/>
                </a:lnTo>
                <a:lnTo>
                  <a:pt x="6094338" y="2005043"/>
                </a:lnTo>
                <a:lnTo>
                  <a:pt x="6563216" y="1536165"/>
                </a:lnTo>
                <a:lnTo>
                  <a:pt x="6563216" y="1475486"/>
                </a:lnTo>
                <a:close/>
                <a:moveTo>
                  <a:pt x="7145020" y="1006604"/>
                </a:moveTo>
                <a:lnTo>
                  <a:pt x="6674041" y="1477584"/>
                </a:lnTo>
                <a:lnTo>
                  <a:pt x="6674041" y="1534069"/>
                </a:lnTo>
                <a:lnTo>
                  <a:pt x="7145018" y="2005045"/>
                </a:lnTo>
                <a:lnTo>
                  <a:pt x="7614024" y="1536039"/>
                </a:lnTo>
                <a:lnTo>
                  <a:pt x="7614024" y="1475610"/>
                </a:lnTo>
                <a:close/>
                <a:moveTo>
                  <a:pt x="8195701" y="1006604"/>
                </a:moveTo>
                <a:lnTo>
                  <a:pt x="7724849" y="1477457"/>
                </a:lnTo>
                <a:lnTo>
                  <a:pt x="7724849" y="1534190"/>
                </a:lnTo>
                <a:lnTo>
                  <a:pt x="8195702" y="2005044"/>
                </a:lnTo>
                <a:lnTo>
                  <a:pt x="8664832" y="1535914"/>
                </a:lnTo>
                <a:lnTo>
                  <a:pt x="8664832" y="1475735"/>
                </a:lnTo>
                <a:close/>
                <a:moveTo>
                  <a:pt x="5043657" y="1006604"/>
                </a:moveTo>
                <a:lnTo>
                  <a:pt x="4572425" y="1477838"/>
                </a:lnTo>
                <a:lnTo>
                  <a:pt x="4572425" y="1533814"/>
                </a:lnTo>
                <a:lnTo>
                  <a:pt x="5043655" y="2005045"/>
                </a:lnTo>
                <a:lnTo>
                  <a:pt x="5512408" y="1536292"/>
                </a:lnTo>
                <a:lnTo>
                  <a:pt x="5512408" y="1475356"/>
                </a:lnTo>
                <a:close/>
                <a:moveTo>
                  <a:pt x="2359987" y="922636"/>
                </a:moveTo>
                <a:lnTo>
                  <a:pt x="2470812" y="922636"/>
                </a:lnTo>
                <a:lnTo>
                  <a:pt x="2470812" y="1033461"/>
                </a:lnTo>
                <a:lnTo>
                  <a:pt x="2359987" y="1033461"/>
                </a:lnTo>
                <a:close/>
                <a:moveTo>
                  <a:pt x="1309178" y="922636"/>
                </a:moveTo>
                <a:lnTo>
                  <a:pt x="1420004" y="922636"/>
                </a:lnTo>
                <a:lnTo>
                  <a:pt x="1420004" y="1033461"/>
                </a:lnTo>
                <a:lnTo>
                  <a:pt x="1309178" y="1033461"/>
                </a:lnTo>
                <a:close/>
                <a:moveTo>
                  <a:pt x="258370" y="922636"/>
                </a:moveTo>
                <a:lnTo>
                  <a:pt x="369195" y="922636"/>
                </a:lnTo>
                <a:lnTo>
                  <a:pt x="369195" y="1033461"/>
                </a:lnTo>
                <a:lnTo>
                  <a:pt x="258370" y="1033461"/>
                </a:lnTo>
                <a:close/>
                <a:moveTo>
                  <a:pt x="4461600" y="922636"/>
                </a:moveTo>
                <a:lnTo>
                  <a:pt x="4572425" y="922636"/>
                </a:lnTo>
                <a:lnTo>
                  <a:pt x="4572425" y="1033461"/>
                </a:lnTo>
                <a:lnTo>
                  <a:pt x="4461600" y="1033461"/>
                </a:lnTo>
                <a:close/>
                <a:moveTo>
                  <a:pt x="3410794" y="922636"/>
                </a:moveTo>
                <a:lnTo>
                  <a:pt x="3521620" y="922636"/>
                </a:lnTo>
                <a:lnTo>
                  <a:pt x="3521620" y="1033461"/>
                </a:lnTo>
                <a:lnTo>
                  <a:pt x="3410794" y="1033461"/>
                </a:lnTo>
                <a:close/>
                <a:moveTo>
                  <a:pt x="7614024" y="922636"/>
                </a:moveTo>
                <a:lnTo>
                  <a:pt x="7724849" y="922636"/>
                </a:lnTo>
                <a:lnTo>
                  <a:pt x="7724849" y="1033461"/>
                </a:lnTo>
                <a:lnTo>
                  <a:pt x="7614024" y="1033461"/>
                </a:lnTo>
                <a:close/>
                <a:moveTo>
                  <a:pt x="6563216" y="922636"/>
                </a:moveTo>
                <a:lnTo>
                  <a:pt x="6674041" y="922636"/>
                </a:lnTo>
                <a:lnTo>
                  <a:pt x="6674041" y="1033461"/>
                </a:lnTo>
                <a:lnTo>
                  <a:pt x="6563216" y="1033461"/>
                </a:lnTo>
                <a:close/>
                <a:moveTo>
                  <a:pt x="5512408" y="922636"/>
                </a:moveTo>
                <a:lnTo>
                  <a:pt x="5623233" y="922636"/>
                </a:lnTo>
                <a:lnTo>
                  <a:pt x="5623233" y="1033461"/>
                </a:lnTo>
                <a:lnTo>
                  <a:pt x="5512408" y="1033461"/>
                </a:lnTo>
                <a:close/>
                <a:moveTo>
                  <a:pt x="8664832" y="922635"/>
                </a:moveTo>
                <a:lnTo>
                  <a:pt x="8775657" y="922635"/>
                </a:lnTo>
                <a:lnTo>
                  <a:pt x="8775657" y="1033460"/>
                </a:lnTo>
                <a:lnTo>
                  <a:pt x="8664832" y="1033460"/>
                </a:lnTo>
                <a:close/>
                <a:moveTo>
                  <a:pt x="1337494" y="510063"/>
                </a:moveTo>
                <a:lnTo>
                  <a:pt x="867064" y="980485"/>
                </a:lnTo>
                <a:lnTo>
                  <a:pt x="1333721" y="1447135"/>
                </a:lnTo>
                <a:lnTo>
                  <a:pt x="1398862" y="1447135"/>
                </a:lnTo>
                <a:lnTo>
                  <a:pt x="1865505" y="980485"/>
                </a:lnTo>
                <a:lnTo>
                  <a:pt x="1395091" y="510063"/>
                </a:lnTo>
                <a:close/>
                <a:moveTo>
                  <a:pt x="2388172" y="510063"/>
                </a:moveTo>
                <a:lnTo>
                  <a:pt x="1917749" y="980485"/>
                </a:lnTo>
                <a:lnTo>
                  <a:pt x="2384400" y="1447135"/>
                </a:lnTo>
                <a:lnTo>
                  <a:pt x="2449540" y="1447135"/>
                </a:lnTo>
                <a:lnTo>
                  <a:pt x="2916188" y="980485"/>
                </a:lnTo>
                <a:lnTo>
                  <a:pt x="2445768" y="510063"/>
                </a:lnTo>
                <a:close/>
                <a:moveTo>
                  <a:pt x="3438854" y="510063"/>
                </a:moveTo>
                <a:lnTo>
                  <a:pt x="2968432" y="980485"/>
                </a:lnTo>
                <a:lnTo>
                  <a:pt x="3435082" y="1447134"/>
                </a:lnTo>
                <a:lnTo>
                  <a:pt x="3500221" y="1447134"/>
                </a:lnTo>
                <a:lnTo>
                  <a:pt x="3966871" y="980485"/>
                </a:lnTo>
                <a:lnTo>
                  <a:pt x="3496446" y="510063"/>
                </a:lnTo>
                <a:close/>
                <a:moveTo>
                  <a:pt x="4489516" y="510063"/>
                </a:moveTo>
                <a:lnTo>
                  <a:pt x="4019114" y="980485"/>
                </a:lnTo>
                <a:lnTo>
                  <a:pt x="4485745" y="1447134"/>
                </a:lnTo>
                <a:lnTo>
                  <a:pt x="4550885" y="1447134"/>
                </a:lnTo>
                <a:lnTo>
                  <a:pt x="5017536" y="980482"/>
                </a:lnTo>
                <a:lnTo>
                  <a:pt x="4547117" y="510063"/>
                </a:lnTo>
                <a:close/>
                <a:moveTo>
                  <a:pt x="5540197" y="510063"/>
                </a:moveTo>
                <a:lnTo>
                  <a:pt x="5069779" y="980483"/>
                </a:lnTo>
                <a:lnTo>
                  <a:pt x="5536430" y="1447134"/>
                </a:lnTo>
                <a:lnTo>
                  <a:pt x="5601565" y="1447134"/>
                </a:lnTo>
                <a:lnTo>
                  <a:pt x="6068214" y="980484"/>
                </a:lnTo>
                <a:lnTo>
                  <a:pt x="5597794" y="510063"/>
                </a:lnTo>
                <a:close/>
                <a:moveTo>
                  <a:pt x="6590878" y="510062"/>
                </a:moveTo>
                <a:lnTo>
                  <a:pt x="6120457" y="980484"/>
                </a:lnTo>
                <a:lnTo>
                  <a:pt x="6587106" y="1447134"/>
                </a:lnTo>
                <a:lnTo>
                  <a:pt x="6652247" y="1447134"/>
                </a:lnTo>
                <a:lnTo>
                  <a:pt x="7118898" y="980483"/>
                </a:lnTo>
                <a:lnTo>
                  <a:pt x="6648479" y="510062"/>
                </a:lnTo>
                <a:close/>
                <a:moveTo>
                  <a:pt x="7641560" y="510062"/>
                </a:moveTo>
                <a:lnTo>
                  <a:pt x="7171142" y="980482"/>
                </a:lnTo>
                <a:lnTo>
                  <a:pt x="7637793" y="1447134"/>
                </a:lnTo>
                <a:lnTo>
                  <a:pt x="7702929" y="1447134"/>
                </a:lnTo>
                <a:lnTo>
                  <a:pt x="8169579" y="980483"/>
                </a:lnTo>
                <a:lnTo>
                  <a:pt x="7699160" y="510062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3"/>
                </a:lnTo>
                <a:lnTo>
                  <a:pt x="783785" y="510063"/>
                </a:lnTo>
                <a:close/>
                <a:moveTo>
                  <a:pt x="1834594" y="399238"/>
                </a:moveTo>
                <a:lnTo>
                  <a:pt x="1945420" y="399238"/>
                </a:lnTo>
                <a:lnTo>
                  <a:pt x="1945420" y="510063"/>
                </a:lnTo>
                <a:lnTo>
                  <a:pt x="1834594" y="510063"/>
                </a:lnTo>
                <a:close/>
                <a:moveTo>
                  <a:pt x="3936212" y="399238"/>
                </a:moveTo>
                <a:lnTo>
                  <a:pt x="4047037" y="399238"/>
                </a:lnTo>
                <a:lnTo>
                  <a:pt x="4047037" y="510063"/>
                </a:lnTo>
                <a:lnTo>
                  <a:pt x="3936212" y="510063"/>
                </a:lnTo>
                <a:close/>
                <a:moveTo>
                  <a:pt x="2885405" y="399238"/>
                </a:moveTo>
                <a:lnTo>
                  <a:pt x="2996229" y="399238"/>
                </a:lnTo>
                <a:lnTo>
                  <a:pt x="2996229" y="510063"/>
                </a:lnTo>
                <a:lnTo>
                  <a:pt x="2885405" y="510063"/>
                </a:lnTo>
                <a:close/>
                <a:moveTo>
                  <a:pt x="4987004" y="399238"/>
                </a:moveTo>
                <a:lnTo>
                  <a:pt x="5097829" y="399238"/>
                </a:lnTo>
                <a:lnTo>
                  <a:pt x="5097829" y="510063"/>
                </a:lnTo>
                <a:lnTo>
                  <a:pt x="4987004" y="510063"/>
                </a:lnTo>
                <a:close/>
                <a:moveTo>
                  <a:pt x="6037812" y="399238"/>
                </a:moveTo>
                <a:lnTo>
                  <a:pt x="6148637" y="399238"/>
                </a:lnTo>
                <a:lnTo>
                  <a:pt x="6148637" y="510062"/>
                </a:lnTo>
                <a:lnTo>
                  <a:pt x="6037812" y="510062"/>
                </a:lnTo>
                <a:close/>
                <a:moveTo>
                  <a:pt x="7088620" y="399237"/>
                </a:moveTo>
                <a:lnTo>
                  <a:pt x="7199445" y="399237"/>
                </a:lnTo>
                <a:lnTo>
                  <a:pt x="7199445" y="510062"/>
                </a:lnTo>
                <a:lnTo>
                  <a:pt x="7088620" y="510062"/>
                </a:lnTo>
                <a:close/>
                <a:moveTo>
                  <a:pt x="8139428" y="399237"/>
                </a:moveTo>
                <a:lnTo>
                  <a:pt x="8250253" y="399237"/>
                </a:lnTo>
                <a:lnTo>
                  <a:pt x="8250253" y="510062"/>
                </a:lnTo>
                <a:lnTo>
                  <a:pt x="8139428" y="510062"/>
                </a:lnTo>
                <a:close/>
                <a:moveTo>
                  <a:pt x="6138416" y="0"/>
                </a:moveTo>
                <a:lnTo>
                  <a:pt x="6190660" y="0"/>
                </a:lnTo>
                <a:lnTo>
                  <a:pt x="6589898" y="399238"/>
                </a:lnTo>
                <a:lnTo>
                  <a:pt x="6649459" y="399238"/>
                </a:lnTo>
                <a:lnTo>
                  <a:pt x="7048695" y="2"/>
                </a:lnTo>
                <a:lnTo>
                  <a:pt x="7100939" y="2"/>
                </a:lnTo>
                <a:lnTo>
                  <a:pt x="6674041" y="426899"/>
                </a:lnTo>
                <a:lnTo>
                  <a:pt x="6674041" y="483380"/>
                </a:lnTo>
                <a:lnTo>
                  <a:pt x="7145020" y="954361"/>
                </a:lnTo>
                <a:lnTo>
                  <a:pt x="7614024" y="485355"/>
                </a:lnTo>
                <a:lnTo>
                  <a:pt x="7614024" y="424926"/>
                </a:lnTo>
                <a:lnTo>
                  <a:pt x="7189097" y="1"/>
                </a:lnTo>
                <a:lnTo>
                  <a:pt x="7241340" y="1"/>
                </a:lnTo>
                <a:lnTo>
                  <a:pt x="7640577" y="399237"/>
                </a:lnTo>
                <a:lnTo>
                  <a:pt x="7700142" y="399237"/>
                </a:lnTo>
                <a:lnTo>
                  <a:pt x="8099378" y="1"/>
                </a:lnTo>
                <a:lnTo>
                  <a:pt x="8151622" y="1"/>
                </a:lnTo>
                <a:lnTo>
                  <a:pt x="7724849" y="426774"/>
                </a:lnTo>
                <a:lnTo>
                  <a:pt x="7724849" y="483509"/>
                </a:lnTo>
                <a:lnTo>
                  <a:pt x="8195700" y="954363"/>
                </a:lnTo>
                <a:lnTo>
                  <a:pt x="8664832" y="485228"/>
                </a:lnTo>
                <a:lnTo>
                  <a:pt x="8664832" y="425054"/>
                </a:lnTo>
                <a:lnTo>
                  <a:pt x="8239778" y="1"/>
                </a:lnTo>
                <a:lnTo>
                  <a:pt x="8292022" y="1"/>
                </a:lnTo>
                <a:lnTo>
                  <a:pt x="8691259" y="399237"/>
                </a:lnTo>
                <a:lnTo>
                  <a:pt x="8750823" y="399237"/>
                </a:lnTo>
                <a:lnTo>
                  <a:pt x="9143986" y="6075"/>
                </a:lnTo>
                <a:lnTo>
                  <a:pt x="9143986" y="58319"/>
                </a:lnTo>
                <a:lnTo>
                  <a:pt x="8775657" y="426647"/>
                </a:lnTo>
                <a:lnTo>
                  <a:pt x="8775657" y="483635"/>
                </a:lnTo>
                <a:lnTo>
                  <a:pt x="9143986" y="851966"/>
                </a:lnTo>
                <a:lnTo>
                  <a:pt x="9143986" y="904210"/>
                </a:lnTo>
                <a:lnTo>
                  <a:pt x="8749840" y="510062"/>
                </a:lnTo>
                <a:lnTo>
                  <a:pt x="8692242" y="510062"/>
                </a:lnTo>
                <a:lnTo>
                  <a:pt x="8221822" y="980484"/>
                </a:lnTo>
                <a:lnTo>
                  <a:pt x="8688471" y="1447133"/>
                </a:lnTo>
                <a:lnTo>
                  <a:pt x="8753611" y="1447133"/>
                </a:lnTo>
                <a:lnTo>
                  <a:pt x="9143986" y="1056762"/>
                </a:lnTo>
                <a:lnTo>
                  <a:pt x="9143986" y="1109003"/>
                </a:lnTo>
                <a:lnTo>
                  <a:pt x="8775657" y="1477331"/>
                </a:lnTo>
                <a:lnTo>
                  <a:pt x="8775657" y="1534319"/>
                </a:lnTo>
                <a:lnTo>
                  <a:pt x="9143986" y="1902649"/>
                </a:lnTo>
                <a:lnTo>
                  <a:pt x="9143987" y="1954891"/>
                </a:lnTo>
                <a:lnTo>
                  <a:pt x="8747055" y="1557959"/>
                </a:lnTo>
                <a:lnTo>
                  <a:pt x="8695029" y="1557959"/>
                </a:lnTo>
                <a:lnTo>
                  <a:pt x="8221823" y="2031165"/>
                </a:lnTo>
                <a:lnTo>
                  <a:pt x="8690741" y="2500073"/>
                </a:lnTo>
                <a:lnTo>
                  <a:pt x="8751345" y="2500073"/>
                </a:lnTo>
                <a:lnTo>
                  <a:pt x="9143986" y="2107432"/>
                </a:lnTo>
                <a:lnTo>
                  <a:pt x="9143986" y="2159677"/>
                </a:lnTo>
                <a:lnTo>
                  <a:pt x="8775657" y="2528005"/>
                </a:lnTo>
                <a:lnTo>
                  <a:pt x="8775657" y="2584989"/>
                </a:lnTo>
                <a:lnTo>
                  <a:pt x="9143987" y="2953319"/>
                </a:lnTo>
                <a:lnTo>
                  <a:pt x="9143987" y="3005564"/>
                </a:lnTo>
                <a:lnTo>
                  <a:pt x="8749321" y="2610898"/>
                </a:lnTo>
                <a:lnTo>
                  <a:pt x="8692765" y="2610898"/>
                </a:lnTo>
                <a:lnTo>
                  <a:pt x="8221822" y="3081840"/>
                </a:lnTo>
                <a:lnTo>
                  <a:pt x="8691194" y="3551212"/>
                </a:lnTo>
                <a:lnTo>
                  <a:pt x="8750888" y="3551212"/>
                </a:lnTo>
                <a:lnTo>
                  <a:pt x="9143986" y="3158114"/>
                </a:lnTo>
                <a:lnTo>
                  <a:pt x="9143986" y="3210356"/>
                </a:lnTo>
                <a:lnTo>
                  <a:pt x="8775657" y="3578686"/>
                </a:lnTo>
                <a:lnTo>
                  <a:pt x="8775657" y="3635674"/>
                </a:lnTo>
                <a:lnTo>
                  <a:pt x="9143986" y="4004003"/>
                </a:lnTo>
                <a:lnTo>
                  <a:pt x="9143986" y="4056248"/>
                </a:lnTo>
                <a:lnTo>
                  <a:pt x="8749774" y="3662037"/>
                </a:lnTo>
                <a:lnTo>
                  <a:pt x="8692306" y="3662037"/>
                </a:lnTo>
                <a:lnTo>
                  <a:pt x="8221823" y="4132519"/>
                </a:lnTo>
                <a:lnTo>
                  <a:pt x="8661299" y="4571995"/>
                </a:lnTo>
                <a:lnTo>
                  <a:pt x="8609053" y="4571995"/>
                </a:lnTo>
                <a:lnTo>
                  <a:pt x="8195700" y="4158642"/>
                </a:lnTo>
                <a:lnTo>
                  <a:pt x="7782346" y="4571997"/>
                </a:lnTo>
                <a:lnTo>
                  <a:pt x="7730103" y="4571997"/>
                </a:lnTo>
                <a:lnTo>
                  <a:pt x="8169579" y="4132521"/>
                </a:lnTo>
                <a:lnTo>
                  <a:pt x="7699096" y="3662037"/>
                </a:lnTo>
                <a:lnTo>
                  <a:pt x="7641624" y="3662037"/>
                </a:lnTo>
                <a:lnTo>
                  <a:pt x="7171140" y="4132521"/>
                </a:lnTo>
                <a:lnTo>
                  <a:pt x="7610615" y="4571996"/>
                </a:lnTo>
                <a:lnTo>
                  <a:pt x="7558371" y="4571996"/>
                </a:lnTo>
                <a:lnTo>
                  <a:pt x="7145018" y="4158643"/>
                </a:lnTo>
                <a:lnTo>
                  <a:pt x="6731665" y="4571996"/>
                </a:lnTo>
                <a:lnTo>
                  <a:pt x="6679421" y="4571997"/>
                </a:lnTo>
                <a:lnTo>
                  <a:pt x="7118896" y="4132521"/>
                </a:lnTo>
                <a:lnTo>
                  <a:pt x="6648412" y="3662037"/>
                </a:lnTo>
                <a:lnTo>
                  <a:pt x="6590942" y="3662037"/>
                </a:lnTo>
                <a:lnTo>
                  <a:pt x="6120458" y="4132521"/>
                </a:lnTo>
                <a:lnTo>
                  <a:pt x="6559933" y="4571996"/>
                </a:lnTo>
                <a:lnTo>
                  <a:pt x="6507689" y="4571996"/>
                </a:lnTo>
                <a:lnTo>
                  <a:pt x="6094336" y="4158643"/>
                </a:lnTo>
                <a:lnTo>
                  <a:pt x="5680986" y="4571994"/>
                </a:lnTo>
                <a:lnTo>
                  <a:pt x="5628742" y="4571994"/>
                </a:lnTo>
                <a:lnTo>
                  <a:pt x="6068215" y="4132521"/>
                </a:lnTo>
                <a:lnTo>
                  <a:pt x="5597730" y="3662037"/>
                </a:lnTo>
                <a:lnTo>
                  <a:pt x="5540260" y="3662037"/>
                </a:lnTo>
                <a:lnTo>
                  <a:pt x="5069776" y="4132521"/>
                </a:lnTo>
                <a:lnTo>
                  <a:pt x="5509251" y="4571996"/>
                </a:lnTo>
                <a:lnTo>
                  <a:pt x="5457007" y="4571996"/>
                </a:lnTo>
                <a:lnTo>
                  <a:pt x="5043654" y="4158643"/>
                </a:lnTo>
                <a:lnTo>
                  <a:pt x="4630302" y="4571995"/>
                </a:lnTo>
                <a:lnTo>
                  <a:pt x="4578058" y="4571995"/>
                </a:lnTo>
                <a:lnTo>
                  <a:pt x="5017532" y="4132521"/>
                </a:lnTo>
                <a:lnTo>
                  <a:pt x="4547048" y="3662037"/>
                </a:lnTo>
                <a:lnTo>
                  <a:pt x="4489581" y="3662037"/>
                </a:lnTo>
                <a:lnTo>
                  <a:pt x="4019114" y="4132522"/>
                </a:lnTo>
                <a:lnTo>
                  <a:pt x="4458569" y="4571996"/>
                </a:lnTo>
                <a:lnTo>
                  <a:pt x="4406325" y="4571996"/>
                </a:lnTo>
                <a:lnTo>
                  <a:pt x="3992992" y="4158644"/>
                </a:lnTo>
                <a:lnTo>
                  <a:pt x="3579640" y="4571995"/>
                </a:lnTo>
                <a:lnTo>
                  <a:pt x="3527396" y="4571995"/>
                </a:lnTo>
                <a:lnTo>
                  <a:pt x="3966870" y="4132522"/>
                </a:lnTo>
                <a:lnTo>
                  <a:pt x="3496383" y="3662037"/>
                </a:lnTo>
                <a:lnTo>
                  <a:pt x="3438916" y="3662037"/>
                </a:lnTo>
                <a:lnTo>
                  <a:pt x="2968432" y="4132520"/>
                </a:lnTo>
                <a:lnTo>
                  <a:pt x="3407909" y="4571995"/>
                </a:lnTo>
                <a:lnTo>
                  <a:pt x="3355664" y="4571995"/>
                </a:lnTo>
                <a:lnTo>
                  <a:pt x="2942310" y="4158642"/>
                </a:lnTo>
                <a:lnTo>
                  <a:pt x="2528960" y="4571994"/>
                </a:lnTo>
                <a:lnTo>
                  <a:pt x="2476716" y="4571994"/>
                </a:lnTo>
                <a:lnTo>
                  <a:pt x="2916189" y="4132521"/>
                </a:lnTo>
                <a:lnTo>
                  <a:pt x="2445706" y="3662037"/>
                </a:lnTo>
                <a:lnTo>
                  <a:pt x="2388237" y="3662037"/>
                </a:lnTo>
                <a:lnTo>
                  <a:pt x="1917750" y="4132522"/>
                </a:lnTo>
                <a:lnTo>
                  <a:pt x="2357226" y="4571995"/>
                </a:lnTo>
                <a:lnTo>
                  <a:pt x="2304983" y="4571996"/>
                </a:lnTo>
                <a:lnTo>
                  <a:pt x="1891628" y="4158644"/>
                </a:lnTo>
                <a:lnTo>
                  <a:pt x="1478287" y="4571994"/>
                </a:lnTo>
                <a:lnTo>
                  <a:pt x="1426043" y="4571994"/>
                </a:lnTo>
                <a:lnTo>
                  <a:pt x="1865506" y="4132522"/>
                </a:lnTo>
                <a:lnTo>
                  <a:pt x="1395028" y="3662037"/>
                </a:lnTo>
                <a:lnTo>
                  <a:pt x="1337560" y="3662037"/>
                </a:lnTo>
                <a:lnTo>
                  <a:pt x="867065" y="4132523"/>
                </a:lnTo>
                <a:lnTo>
                  <a:pt x="1306545" y="4571995"/>
                </a:lnTo>
                <a:lnTo>
                  <a:pt x="1254301" y="4571995"/>
                </a:lnTo>
                <a:lnTo>
                  <a:pt x="840943" y="4158645"/>
                </a:lnTo>
                <a:lnTo>
                  <a:pt x="427592" y="4571996"/>
                </a:lnTo>
                <a:lnTo>
                  <a:pt x="375348" y="4571996"/>
                </a:lnTo>
                <a:lnTo>
                  <a:pt x="814821" y="4132522"/>
                </a:lnTo>
                <a:lnTo>
                  <a:pt x="344336" y="3662037"/>
                </a:lnTo>
                <a:lnTo>
                  <a:pt x="286868" y="3662037"/>
                </a:lnTo>
                <a:lnTo>
                  <a:pt x="2" y="3948903"/>
                </a:lnTo>
                <a:lnTo>
                  <a:pt x="2" y="3896659"/>
                </a:lnTo>
                <a:lnTo>
                  <a:pt x="258375" y="3638287"/>
                </a:lnTo>
                <a:lnTo>
                  <a:pt x="258375" y="3576075"/>
                </a:lnTo>
                <a:lnTo>
                  <a:pt x="1" y="3317701"/>
                </a:lnTo>
                <a:lnTo>
                  <a:pt x="1" y="3265457"/>
                </a:lnTo>
                <a:lnTo>
                  <a:pt x="285755" y="3551212"/>
                </a:lnTo>
                <a:lnTo>
                  <a:pt x="345449" y="3551212"/>
                </a:lnTo>
                <a:lnTo>
                  <a:pt x="814821" y="3081840"/>
                </a:lnTo>
                <a:lnTo>
                  <a:pt x="343879" y="2610898"/>
                </a:lnTo>
                <a:lnTo>
                  <a:pt x="287325" y="2610898"/>
                </a:lnTo>
                <a:lnTo>
                  <a:pt x="4" y="2898220"/>
                </a:lnTo>
                <a:lnTo>
                  <a:pt x="4" y="2845976"/>
                </a:lnTo>
                <a:lnTo>
                  <a:pt x="258377" y="2587602"/>
                </a:lnTo>
                <a:lnTo>
                  <a:pt x="258377" y="2525395"/>
                </a:lnTo>
                <a:lnTo>
                  <a:pt x="1" y="2267018"/>
                </a:lnTo>
                <a:lnTo>
                  <a:pt x="0" y="2214773"/>
                </a:lnTo>
                <a:lnTo>
                  <a:pt x="285299" y="2500073"/>
                </a:lnTo>
                <a:lnTo>
                  <a:pt x="345906" y="2500073"/>
                </a:lnTo>
                <a:lnTo>
                  <a:pt x="814821" y="2031167"/>
                </a:lnTo>
                <a:lnTo>
                  <a:pt x="341615" y="1557960"/>
                </a:lnTo>
                <a:lnTo>
                  <a:pt x="289591" y="1557960"/>
                </a:lnTo>
                <a:lnTo>
                  <a:pt x="1" y="1847551"/>
                </a:lnTo>
                <a:lnTo>
                  <a:pt x="1" y="1795307"/>
                </a:lnTo>
                <a:lnTo>
                  <a:pt x="258379" y="1536928"/>
                </a:lnTo>
                <a:lnTo>
                  <a:pt x="258379" y="1474723"/>
                </a:lnTo>
                <a:lnTo>
                  <a:pt x="1" y="1216345"/>
                </a:lnTo>
                <a:lnTo>
                  <a:pt x="1" y="1164102"/>
                </a:lnTo>
                <a:lnTo>
                  <a:pt x="283034" y="1447135"/>
                </a:lnTo>
                <a:lnTo>
                  <a:pt x="348172" y="1447135"/>
                </a:lnTo>
                <a:lnTo>
                  <a:pt x="814820" y="980485"/>
                </a:lnTo>
                <a:lnTo>
                  <a:pt x="344400" y="510063"/>
                </a:lnTo>
                <a:lnTo>
                  <a:pt x="286802" y="510063"/>
                </a:lnTo>
                <a:lnTo>
                  <a:pt x="2" y="796868"/>
                </a:lnTo>
                <a:lnTo>
                  <a:pt x="2" y="744627"/>
                </a:lnTo>
                <a:lnTo>
                  <a:pt x="258382" y="486240"/>
                </a:lnTo>
                <a:lnTo>
                  <a:pt x="258382" y="424044"/>
                </a:lnTo>
                <a:lnTo>
                  <a:pt x="2" y="165665"/>
                </a:lnTo>
                <a:lnTo>
                  <a:pt x="2" y="113421"/>
                </a:lnTo>
                <a:lnTo>
                  <a:pt x="285819" y="399238"/>
                </a:lnTo>
                <a:lnTo>
                  <a:pt x="345383" y="399238"/>
                </a:lnTo>
                <a:lnTo>
                  <a:pt x="744619" y="2"/>
                </a:lnTo>
                <a:lnTo>
                  <a:pt x="796863" y="2"/>
                </a:lnTo>
                <a:lnTo>
                  <a:pt x="369206" y="427659"/>
                </a:lnTo>
                <a:lnTo>
                  <a:pt x="369206" y="482625"/>
                </a:lnTo>
                <a:lnTo>
                  <a:pt x="840942" y="954363"/>
                </a:lnTo>
                <a:lnTo>
                  <a:pt x="1309198" y="486115"/>
                </a:lnTo>
                <a:lnTo>
                  <a:pt x="1309198" y="424170"/>
                </a:lnTo>
                <a:lnTo>
                  <a:pt x="885018" y="1"/>
                </a:lnTo>
                <a:lnTo>
                  <a:pt x="937262" y="1"/>
                </a:lnTo>
                <a:lnTo>
                  <a:pt x="1336510" y="399238"/>
                </a:lnTo>
                <a:lnTo>
                  <a:pt x="1396075" y="399238"/>
                </a:lnTo>
                <a:lnTo>
                  <a:pt x="1795305" y="3"/>
                </a:lnTo>
                <a:lnTo>
                  <a:pt x="1847547" y="3"/>
                </a:lnTo>
                <a:lnTo>
                  <a:pt x="1420024" y="427535"/>
                </a:lnTo>
                <a:lnTo>
                  <a:pt x="1420024" y="482750"/>
                </a:lnTo>
                <a:lnTo>
                  <a:pt x="1891628" y="954364"/>
                </a:lnTo>
                <a:lnTo>
                  <a:pt x="2360002" y="485990"/>
                </a:lnTo>
                <a:lnTo>
                  <a:pt x="2360002" y="424295"/>
                </a:lnTo>
                <a:lnTo>
                  <a:pt x="1935703" y="1"/>
                </a:lnTo>
                <a:lnTo>
                  <a:pt x="1987946" y="1"/>
                </a:lnTo>
                <a:lnTo>
                  <a:pt x="2387188" y="399238"/>
                </a:lnTo>
                <a:lnTo>
                  <a:pt x="2446753" y="399238"/>
                </a:lnTo>
                <a:lnTo>
                  <a:pt x="2845989" y="2"/>
                </a:lnTo>
                <a:lnTo>
                  <a:pt x="2898233" y="2"/>
                </a:lnTo>
                <a:lnTo>
                  <a:pt x="2470826" y="427409"/>
                </a:lnTo>
                <a:lnTo>
                  <a:pt x="2470826" y="482876"/>
                </a:lnTo>
                <a:lnTo>
                  <a:pt x="2942310" y="954364"/>
                </a:lnTo>
                <a:lnTo>
                  <a:pt x="3410810" y="485864"/>
                </a:lnTo>
                <a:lnTo>
                  <a:pt x="3410810" y="424421"/>
                </a:lnTo>
                <a:lnTo>
                  <a:pt x="2986387" y="1"/>
                </a:lnTo>
                <a:lnTo>
                  <a:pt x="3038634" y="1"/>
                </a:lnTo>
                <a:lnTo>
                  <a:pt x="3437870" y="399238"/>
                </a:lnTo>
                <a:lnTo>
                  <a:pt x="3497432" y="399238"/>
                </a:lnTo>
                <a:lnTo>
                  <a:pt x="3896671" y="2"/>
                </a:lnTo>
                <a:lnTo>
                  <a:pt x="3948916" y="2"/>
                </a:lnTo>
                <a:lnTo>
                  <a:pt x="3521633" y="427284"/>
                </a:lnTo>
                <a:lnTo>
                  <a:pt x="3521633" y="483002"/>
                </a:lnTo>
                <a:lnTo>
                  <a:pt x="3992992" y="954363"/>
                </a:lnTo>
                <a:lnTo>
                  <a:pt x="4461600" y="485736"/>
                </a:lnTo>
                <a:lnTo>
                  <a:pt x="4461600" y="424545"/>
                </a:lnTo>
                <a:lnTo>
                  <a:pt x="4037073" y="1"/>
                </a:lnTo>
                <a:lnTo>
                  <a:pt x="4089316" y="1"/>
                </a:lnTo>
                <a:lnTo>
                  <a:pt x="4488536" y="399238"/>
                </a:lnTo>
                <a:lnTo>
                  <a:pt x="4548098" y="399238"/>
                </a:lnTo>
                <a:lnTo>
                  <a:pt x="4947332" y="4"/>
                </a:lnTo>
                <a:lnTo>
                  <a:pt x="4999576" y="4"/>
                </a:lnTo>
                <a:lnTo>
                  <a:pt x="4572425" y="427154"/>
                </a:lnTo>
                <a:lnTo>
                  <a:pt x="4572425" y="483127"/>
                </a:lnTo>
                <a:lnTo>
                  <a:pt x="5043657" y="954361"/>
                </a:lnTo>
                <a:lnTo>
                  <a:pt x="5512408" y="485609"/>
                </a:lnTo>
                <a:lnTo>
                  <a:pt x="5512408" y="424676"/>
                </a:lnTo>
                <a:lnTo>
                  <a:pt x="5087732" y="1"/>
                </a:lnTo>
                <a:lnTo>
                  <a:pt x="5139975" y="1"/>
                </a:lnTo>
                <a:lnTo>
                  <a:pt x="5539212" y="399238"/>
                </a:lnTo>
                <a:lnTo>
                  <a:pt x="5598779" y="399238"/>
                </a:lnTo>
                <a:lnTo>
                  <a:pt x="5998015" y="2"/>
                </a:lnTo>
                <a:lnTo>
                  <a:pt x="6050259" y="2"/>
                </a:lnTo>
                <a:lnTo>
                  <a:pt x="5623233" y="427027"/>
                </a:lnTo>
                <a:lnTo>
                  <a:pt x="5623233" y="483258"/>
                </a:lnTo>
                <a:lnTo>
                  <a:pt x="6094336" y="954363"/>
                </a:lnTo>
                <a:lnTo>
                  <a:pt x="6563216" y="485481"/>
                </a:lnTo>
                <a:lnTo>
                  <a:pt x="6563216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85AC8A2-C63C-49A4-89E9-2E4420D2ECA8}" type="datetimeFigureOut">
              <a:rPr lang="en-US" smtClean="0"/>
              <a:pPr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583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pPr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852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0" y="762000"/>
            <a:ext cx="5686425" cy="54102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pPr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4712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pPr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040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pPr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14" y="6"/>
            <a:ext cx="9143987" cy="4571997"/>
          </a:xfrm>
          <a:custGeom>
            <a:avLst/>
            <a:gdLst/>
            <a:ahLst/>
            <a:cxnLst/>
            <a:rect l="l" t="t" r="r" b="b"/>
            <a:pathLst>
              <a:path w="9143987" h="4571997">
                <a:moveTo>
                  <a:pt x="1" y="4316132"/>
                </a:moveTo>
                <a:lnTo>
                  <a:pt x="255863" y="4571994"/>
                </a:lnTo>
                <a:lnTo>
                  <a:pt x="203619" y="4571994"/>
                </a:lnTo>
                <a:lnTo>
                  <a:pt x="1" y="4368376"/>
                </a:lnTo>
                <a:close/>
                <a:moveTo>
                  <a:pt x="9143985" y="4208793"/>
                </a:moveTo>
                <a:lnTo>
                  <a:pt x="9143985" y="4261037"/>
                </a:lnTo>
                <a:lnTo>
                  <a:pt x="8833027" y="4571996"/>
                </a:lnTo>
                <a:lnTo>
                  <a:pt x="8780783" y="4571996"/>
                </a:lnTo>
                <a:close/>
                <a:moveTo>
                  <a:pt x="8664832" y="4076819"/>
                </a:moveTo>
                <a:lnTo>
                  <a:pt x="8775657" y="4076819"/>
                </a:lnTo>
                <a:lnTo>
                  <a:pt x="8775657" y="4187644"/>
                </a:lnTo>
                <a:lnTo>
                  <a:pt x="8664832" y="4187644"/>
                </a:lnTo>
                <a:close/>
                <a:moveTo>
                  <a:pt x="7614024" y="4076819"/>
                </a:moveTo>
                <a:lnTo>
                  <a:pt x="7724849" y="4076819"/>
                </a:lnTo>
                <a:lnTo>
                  <a:pt x="7724849" y="4187644"/>
                </a:lnTo>
                <a:lnTo>
                  <a:pt x="7614024" y="4187644"/>
                </a:lnTo>
                <a:close/>
                <a:moveTo>
                  <a:pt x="6563216" y="4076819"/>
                </a:moveTo>
                <a:lnTo>
                  <a:pt x="6674041" y="4076819"/>
                </a:lnTo>
                <a:lnTo>
                  <a:pt x="6674041" y="4187644"/>
                </a:lnTo>
                <a:lnTo>
                  <a:pt x="6563216" y="4187644"/>
                </a:lnTo>
                <a:close/>
                <a:moveTo>
                  <a:pt x="5512408" y="4076819"/>
                </a:moveTo>
                <a:lnTo>
                  <a:pt x="5623233" y="4076819"/>
                </a:lnTo>
                <a:lnTo>
                  <a:pt x="5623233" y="4187644"/>
                </a:lnTo>
                <a:lnTo>
                  <a:pt x="5512408" y="4187644"/>
                </a:lnTo>
                <a:close/>
                <a:moveTo>
                  <a:pt x="4461600" y="4076819"/>
                </a:moveTo>
                <a:lnTo>
                  <a:pt x="4572425" y="4076819"/>
                </a:lnTo>
                <a:lnTo>
                  <a:pt x="4572425" y="4187644"/>
                </a:lnTo>
                <a:lnTo>
                  <a:pt x="4461600" y="4187644"/>
                </a:lnTo>
                <a:close/>
                <a:moveTo>
                  <a:pt x="3410793" y="4076819"/>
                </a:moveTo>
                <a:lnTo>
                  <a:pt x="3521618" y="4076819"/>
                </a:lnTo>
                <a:lnTo>
                  <a:pt x="3521618" y="4187644"/>
                </a:lnTo>
                <a:lnTo>
                  <a:pt x="3410793" y="4187644"/>
                </a:lnTo>
                <a:close/>
                <a:moveTo>
                  <a:pt x="2359985" y="4076819"/>
                </a:moveTo>
                <a:lnTo>
                  <a:pt x="2470810" y="4076819"/>
                </a:lnTo>
                <a:lnTo>
                  <a:pt x="2470810" y="4187644"/>
                </a:lnTo>
                <a:lnTo>
                  <a:pt x="2359985" y="4187644"/>
                </a:lnTo>
                <a:close/>
                <a:moveTo>
                  <a:pt x="1309177" y="4076819"/>
                </a:moveTo>
                <a:lnTo>
                  <a:pt x="1420002" y="4076819"/>
                </a:lnTo>
                <a:lnTo>
                  <a:pt x="1420002" y="4187644"/>
                </a:lnTo>
                <a:lnTo>
                  <a:pt x="1309177" y="4187644"/>
                </a:lnTo>
                <a:close/>
                <a:moveTo>
                  <a:pt x="258369" y="4076819"/>
                </a:moveTo>
                <a:lnTo>
                  <a:pt x="369194" y="4076819"/>
                </a:lnTo>
                <a:lnTo>
                  <a:pt x="369194" y="4187644"/>
                </a:lnTo>
                <a:lnTo>
                  <a:pt x="258369" y="4187644"/>
                </a:lnTo>
                <a:close/>
                <a:moveTo>
                  <a:pt x="8139428" y="3551212"/>
                </a:moveTo>
                <a:lnTo>
                  <a:pt x="8250253" y="3551212"/>
                </a:lnTo>
                <a:lnTo>
                  <a:pt x="8250253" y="3662037"/>
                </a:lnTo>
                <a:lnTo>
                  <a:pt x="8139428" y="3662037"/>
                </a:lnTo>
                <a:close/>
                <a:moveTo>
                  <a:pt x="7088620" y="3551212"/>
                </a:moveTo>
                <a:lnTo>
                  <a:pt x="7199445" y="3551212"/>
                </a:lnTo>
                <a:lnTo>
                  <a:pt x="7199445" y="3662037"/>
                </a:lnTo>
                <a:lnTo>
                  <a:pt x="7088620" y="3662037"/>
                </a:lnTo>
                <a:close/>
                <a:moveTo>
                  <a:pt x="6037812" y="3551212"/>
                </a:moveTo>
                <a:lnTo>
                  <a:pt x="6148637" y="3551212"/>
                </a:lnTo>
                <a:lnTo>
                  <a:pt x="6148637" y="3662037"/>
                </a:lnTo>
                <a:lnTo>
                  <a:pt x="6037812" y="3662037"/>
                </a:lnTo>
                <a:close/>
                <a:moveTo>
                  <a:pt x="4987004" y="3551212"/>
                </a:moveTo>
                <a:lnTo>
                  <a:pt x="5097829" y="3551212"/>
                </a:lnTo>
                <a:lnTo>
                  <a:pt x="5097829" y="3662037"/>
                </a:lnTo>
                <a:lnTo>
                  <a:pt x="4987004" y="3662037"/>
                </a:lnTo>
                <a:close/>
                <a:moveTo>
                  <a:pt x="3936204" y="3551212"/>
                </a:moveTo>
                <a:lnTo>
                  <a:pt x="4047028" y="3551212"/>
                </a:lnTo>
                <a:lnTo>
                  <a:pt x="4047028" y="3662037"/>
                </a:lnTo>
                <a:lnTo>
                  <a:pt x="3936204" y="3662037"/>
                </a:lnTo>
                <a:close/>
                <a:moveTo>
                  <a:pt x="2885395" y="3551212"/>
                </a:moveTo>
                <a:lnTo>
                  <a:pt x="2996220" y="3551212"/>
                </a:lnTo>
                <a:lnTo>
                  <a:pt x="2996220" y="3662037"/>
                </a:lnTo>
                <a:lnTo>
                  <a:pt x="2885395" y="3662037"/>
                </a:lnTo>
                <a:close/>
                <a:moveTo>
                  <a:pt x="1834587" y="3551212"/>
                </a:moveTo>
                <a:lnTo>
                  <a:pt x="1945412" y="3551212"/>
                </a:lnTo>
                <a:lnTo>
                  <a:pt x="1945412" y="3662037"/>
                </a:lnTo>
                <a:lnTo>
                  <a:pt x="1834587" y="3662037"/>
                </a:lnTo>
                <a:close/>
                <a:moveTo>
                  <a:pt x="783778" y="3551212"/>
                </a:moveTo>
                <a:lnTo>
                  <a:pt x="894603" y="3551212"/>
                </a:lnTo>
                <a:lnTo>
                  <a:pt x="894603" y="3662037"/>
                </a:lnTo>
                <a:lnTo>
                  <a:pt x="783778" y="3662037"/>
                </a:lnTo>
                <a:close/>
                <a:moveTo>
                  <a:pt x="2942310" y="3107962"/>
                </a:moveTo>
                <a:lnTo>
                  <a:pt x="2470818" y="3579456"/>
                </a:lnTo>
                <a:lnTo>
                  <a:pt x="2470818" y="3634904"/>
                </a:lnTo>
                <a:lnTo>
                  <a:pt x="2942310" y="4106399"/>
                </a:lnTo>
                <a:lnTo>
                  <a:pt x="3410800" y="3637911"/>
                </a:lnTo>
                <a:lnTo>
                  <a:pt x="3410800" y="3576450"/>
                </a:lnTo>
                <a:close/>
                <a:moveTo>
                  <a:pt x="8195700" y="3107962"/>
                </a:moveTo>
                <a:lnTo>
                  <a:pt x="7724849" y="3578813"/>
                </a:lnTo>
                <a:lnTo>
                  <a:pt x="7724849" y="3635545"/>
                </a:lnTo>
                <a:lnTo>
                  <a:pt x="8195702" y="4106398"/>
                </a:lnTo>
                <a:lnTo>
                  <a:pt x="8664832" y="3637268"/>
                </a:lnTo>
                <a:lnTo>
                  <a:pt x="8664832" y="3577094"/>
                </a:lnTo>
                <a:close/>
                <a:moveTo>
                  <a:pt x="5043655" y="3107962"/>
                </a:moveTo>
                <a:lnTo>
                  <a:pt x="4572425" y="3579192"/>
                </a:lnTo>
                <a:lnTo>
                  <a:pt x="4572425" y="3635169"/>
                </a:lnTo>
                <a:lnTo>
                  <a:pt x="5043654" y="4106399"/>
                </a:lnTo>
                <a:lnTo>
                  <a:pt x="5512408" y="3637645"/>
                </a:lnTo>
                <a:lnTo>
                  <a:pt x="5512408" y="3576714"/>
                </a:lnTo>
                <a:close/>
                <a:moveTo>
                  <a:pt x="840943" y="3107962"/>
                </a:moveTo>
                <a:lnTo>
                  <a:pt x="369199" y="3579705"/>
                </a:lnTo>
                <a:lnTo>
                  <a:pt x="369199" y="3634656"/>
                </a:lnTo>
                <a:lnTo>
                  <a:pt x="840943" y="4106401"/>
                </a:lnTo>
                <a:lnTo>
                  <a:pt x="1309186" y="3638165"/>
                </a:lnTo>
                <a:lnTo>
                  <a:pt x="1309186" y="3576196"/>
                </a:lnTo>
                <a:close/>
                <a:moveTo>
                  <a:pt x="3992991" y="3107961"/>
                </a:moveTo>
                <a:lnTo>
                  <a:pt x="3521625" y="3579327"/>
                </a:lnTo>
                <a:lnTo>
                  <a:pt x="3521625" y="3635034"/>
                </a:lnTo>
                <a:lnTo>
                  <a:pt x="3992992" y="4106400"/>
                </a:lnTo>
                <a:lnTo>
                  <a:pt x="4461600" y="3637773"/>
                </a:lnTo>
                <a:lnTo>
                  <a:pt x="4461600" y="3576588"/>
                </a:lnTo>
                <a:close/>
                <a:moveTo>
                  <a:pt x="1891629" y="3107961"/>
                </a:moveTo>
                <a:lnTo>
                  <a:pt x="1420011" y="3579585"/>
                </a:lnTo>
                <a:lnTo>
                  <a:pt x="1420011" y="3634777"/>
                </a:lnTo>
                <a:lnTo>
                  <a:pt x="1891629" y="4106400"/>
                </a:lnTo>
                <a:lnTo>
                  <a:pt x="2359993" y="3638038"/>
                </a:lnTo>
                <a:lnTo>
                  <a:pt x="2359993" y="3576322"/>
                </a:lnTo>
                <a:close/>
                <a:moveTo>
                  <a:pt x="6094336" y="3107961"/>
                </a:moveTo>
                <a:lnTo>
                  <a:pt x="5623233" y="3579064"/>
                </a:lnTo>
                <a:lnTo>
                  <a:pt x="5623233" y="3635295"/>
                </a:lnTo>
                <a:lnTo>
                  <a:pt x="6094336" y="4106399"/>
                </a:lnTo>
                <a:lnTo>
                  <a:pt x="6563216" y="3637520"/>
                </a:lnTo>
                <a:lnTo>
                  <a:pt x="6563216" y="3576841"/>
                </a:lnTo>
                <a:close/>
                <a:moveTo>
                  <a:pt x="7145019" y="3107960"/>
                </a:moveTo>
                <a:lnTo>
                  <a:pt x="6674041" y="3578938"/>
                </a:lnTo>
                <a:lnTo>
                  <a:pt x="6674041" y="3635421"/>
                </a:lnTo>
                <a:lnTo>
                  <a:pt x="7145018" y="4106399"/>
                </a:lnTo>
                <a:lnTo>
                  <a:pt x="7614024" y="3637394"/>
                </a:lnTo>
                <a:lnTo>
                  <a:pt x="7614024" y="3576965"/>
                </a:lnTo>
                <a:close/>
                <a:moveTo>
                  <a:pt x="8664832" y="3027337"/>
                </a:moveTo>
                <a:lnTo>
                  <a:pt x="8775657" y="3027337"/>
                </a:lnTo>
                <a:lnTo>
                  <a:pt x="8775657" y="3138162"/>
                </a:lnTo>
                <a:lnTo>
                  <a:pt x="8664832" y="3138162"/>
                </a:lnTo>
                <a:close/>
                <a:moveTo>
                  <a:pt x="7614024" y="3027337"/>
                </a:moveTo>
                <a:lnTo>
                  <a:pt x="7724849" y="3027337"/>
                </a:lnTo>
                <a:lnTo>
                  <a:pt x="7724849" y="3138162"/>
                </a:lnTo>
                <a:lnTo>
                  <a:pt x="7614024" y="3138162"/>
                </a:lnTo>
                <a:close/>
                <a:moveTo>
                  <a:pt x="6563216" y="3027337"/>
                </a:moveTo>
                <a:lnTo>
                  <a:pt x="6674041" y="3027337"/>
                </a:lnTo>
                <a:lnTo>
                  <a:pt x="6674041" y="3138162"/>
                </a:lnTo>
                <a:lnTo>
                  <a:pt x="6563216" y="3138162"/>
                </a:lnTo>
                <a:close/>
                <a:moveTo>
                  <a:pt x="5512408" y="3027337"/>
                </a:moveTo>
                <a:lnTo>
                  <a:pt x="5623233" y="3027337"/>
                </a:lnTo>
                <a:lnTo>
                  <a:pt x="5623233" y="3138162"/>
                </a:lnTo>
                <a:lnTo>
                  <a:pt x="5512408" y="3138162"/>
                </a:lnTo>
                <a:close/>
                <a:moveTo>
                  <a:pt x="4461600" y="3027337"/>
                </a:moveTo>
                <a:lnTo>
                  <a:pt x="4572425" y="3027337"/>
                </a:lnTo>
                <a:lnTo>
                  <a:pt x="4572425" y="3138162"/>
                </a:lnTo>
                <a:lnTo>
                  <a:pt x="4461600" y="3138162"/>
                </a:lnTo>
                <a:close/>
                <a:moveTo>
                  <a:pt x="3410798" y="3027337"/>
                </a:moveTo>
                <a:lnTo>
                  <a:pt x="3521622" y="3027337"/>
                </a:lnTo>
                <a:lnTo>
                  <a:pt x="3521622" y="3138162"/>
                </a:lnTo>
                <a:lnTo>
                  <a:pt x="3410798" y="3138162"/>
                </a:lnTo>
                <a:close/>
                <a:moveTo>
                  <a:pt x="2359990" y="3027337"/>
                </a:moveTo>
                <a:lnTo>
                  <a:pt x="2470815" y="3027337"/>
                </a:lnTo>
                <a:lnTo>
                  <a:pt x="2470815" y="3138162"/>
                </a:lnTo>
                <a:lnTo>
                  <a:pt x="2359990" y="3138162"/>
                </a:lnTo>
                <a:close/>
                <a:moveTo>
                  <a:pt x="1309183" y="3027337"/>
                </a:moveTo>
                <a:lnTo>
                  <a:pt x="1420008" y="3027337"/>
                </a:lnTo>
                <a:lnTo>
                  <a:pt x="1420008" y="3138162"/>
                </a:lnTo>
                <a:lnTo>
                  <a:pt x="1309183" y="3138162"/>
                </a:lnTo>
                <a:close/>
                <a:moveTo>
                  <a:pt x="258373" y="3027337"/>
                </a:moveTo>
                <a:lnTo>
                  <a:pt x="369197" y="3027337"/>
                </a:lnTo>
                <a:lnTo>
                  <a:pt x="369197" y="3138162"/>
                </a:lnTo>
                <a:lnTo>
                  <a:pt x="258373" y="3138162"/>
                </a:lnTo>
                <a:close/>
                <a:moveTo>
                  <a:pt x="7642081" y="2610898"/>
                </a:moveTo>
                <a:lnTo>
                  <a:pt x="7171142" y="3081837"/>
                </a:lnTo>
                <a:lnTo>
                  <a:pt x="7640516" y="3551212"/>
                </a:lnTo>
                <a:lnTo>
                  <a:pt x="7700206" y="3551212"/>
                </a:lnTo>
                <a:lnTo>
                  <a:pt x="8169578" y="3081840"/>
                </a:lnTo>
                <a:lnTo>
                  <a:pt x="7698636" y="2610898"/>
                </a:lnTo>
                <a:close/>
                <a:moveTo>
                  <a:pt x="6591400" y="2610898"/>
                </a:moveTo>
                <a:lnTo>
                  <a:pt x="6120458" y="3081839"/>
                </a:lnTo>
                <a:lnTo>
                  <a:pt x="6589831" y="3551212"/>
                </a:lnTo>
                <a:lnTo>
                  <a:pt x="6649523" y="3551212"/>
                </a:lnTo>
                <a:lnTo>
                  <a:pt x="7118897" y="3081838"/>
                </a:lnTo>
                <a:lnTo>
                  <a:pt x="6647958" y="2610898"/>
                </a:lnTo>
                <a:close/>
                <a:moveTo>
                  <a:pt x="5540719" y="2610898"/>
                </a:moveTo>
                <a:lnTo>
                  <a:pt x="5069777" y="3081840"/>
                </a:lnTo>
                <a:lnTo>
                  <a:pt x="5539149" y="3551212"/>
                </a:lnTo>
                <a:lnTo>
                  <a:pt x="5598841" y="3551212"/>
                </a:lnTo>
                <a:lnTo>
                  <a:pt x="6068214" y="3081839"/>
                </a:lnTo>
                <a:lnTo>
                  <a:pt x="5597273" y="2610898"/>
                </a:lnTo>
                <a:close/>
                <a:moveTo>
                  <a:pt x="4490037" y="2610898"/>
                </a:moveTo>
                <a:lnTo>
                  <a:pt x="4019113" y="3081839"/>
                </a:lnTo>
                <a:lnTo>
                  <a:pt x="4488468" y="3551212"/>
                </a:lnTo>
                <a:lnTo>
                  <a:pt x="4548161" y="3551212"/>
                </a:lnTo>
                <a:lnTo>
                  <a:pt x="5017533" y="3081840"/>
                </a:lnTo>
                <a:lnTo>
                  <a:pt x="4546591" y="2610898"/>
                </a:lnTo>
                <a:close/>
                <a:moveTo>
                  <a:pt x="3439375" y="2610898"/>
                </a:moveTo>
                <a:lnTo>
                  <a:pt x="2968432" y="3081840"/>
                </a:lnTo>
                <a:lnTo>
                  <a:pt x="3437804" y="3551212"/>
                </a:lnTo>
                <a:lnTo>
                  <a:pt x="3497496" y="3551212"/>
                </a:lnTo>
                <a:lnTo>
                  <a:pt x="3966869" y="3081840"/>
                </a:lnTo>
                <a:lnTo>
                  <a:pt x="3495925" y="2610898"/>
                </a:lnTo>
                <a:close/>
                <a:moveTo>
                  <a:pt x="2388694" y="2610898"/>
                </a:moveTo>
                <a:lnTo>
                  <a:pt x="1917751" y="3081839"/>
                </a:lnTo>
                <a:lnTo>
                  <a:pt x="2387125" y="3551212"/>
                </a:lnTo>
                <a:lnTo>
                  <a:pt x="2446818" y="3551212"/>
                </a:lnTo>
                <a:lnTo>
                  <a:pt x="2916188" y="3081841"/>
                </a:lnTo>
                <a:lnTo>
                  <a:pt x="2445246" y="2610898"/>
                </a:lnTo>
                <a:close/>
                <a:moveTo>
                  <a:pt x="1338016" y="2610898"/>
                </a:moveTo>
                <a:lnTo>
                  <a:pt x="867065" y="3081840"/>
                </a:lnTo>
                <a:lnTo>
                  <a:pt x="1336446" y="3551212"/>
                </a:lnTo>
                <a:lnTo>
                  <a:pt x="1396142" y="3551212"/>
                </a:lnTo>
                <a:lnTo>
                  <a:pt x="1865507" y="3081839"/>
                </a:lnTo>
                <a:lnTo>
                  <a:pt x="1394572" y="2610898"/>
                </a:lnTo>
                <a:close/>
                <a:moveTo>
                  <a:pt x="8139428" y="2500073"/>
                </a:moveTo>
                <a:lnTo>
                  <a:pt x="8250253" y="2500073"/>
                </a:lnTo>
                <a:lnTo>
                  <a:pt x="8250253" y="2610898"/>
                </a:lnTo>
                <a:lnTo>
                  <a:pt x="8139428" y="2610898"/>
                </a:lnTo>
                <a:close/>
                <a:moveTo>
                  <a:pt x="7088620" y="2500073"/>
                </a:moveTo>
                <a:lnTo>
                  <a:pt x="7199445" y="2500073"/>
                </a:lnTo>
                <a:lnTo>
                  <a:pt x="7199445" y="2610898"/>
                </a:lnTo>
                <a:lnTo>
                  <a:pt x="7088620" y="2610898"/>
                </a:lnTo>
                <a:close/>
                <a:moveTo>
                  <a:pt x="6037812" y="2500073"/>
                </a:moveTo>
                <a:lnTo>
                  <a:pt x="6148637" y="2500073"/>
                </a:lnTo>
                <a:lnTo>
                  <a:pt x="6148637" y="2610898"/>
                </a:lnTo>
                <a:lnTo>
                  <a:pt x="6037812" y="2610898"/>
                </a:lnTo>
                <a:close/>
                <a:moveTo>
                  <a:pt x="4987004" y="2500073"/>
                </a:moveTo>
                <a:lnTo>
                  <a:pt x="5097829" y="2500073"/>
                </a:lnTo>
                <a:lnTo>
                  <a:pt x="5097829" y="2610898"/>
                </a:lnTo>
                <a:lnTo>
                  <a:pt x="4987004" y="2610898"/>
                </a:lnTo>
                <a:close/>
                <a:moveTo>
                  <a:pt x="3936207" y="2500073"/>
                </a:moveTo>
                <a:lnTo>
                  <a:pt x="4047031" y="2500073"/>
                </a:lnTo>
                <a:lnTo>
                  <a:pt x="4047031" y="2610898"/>
                </a:lnTo>
                <a:lnTo>
                  <a:pt x="3936207" y="2610898"/>
                </a:lnTo>
                <a:close/>
                <a:moveTo>
                  <a:pt x="2885399" y="2500073"/>
                </a:moveTo>
                <a:lnTo>
                  <a:pt x="2996223" y="2500073"/>
                </a:lnTo>
                <a:lnTo>
                  <a:pt x="2996223" y="2610898"/>
                </a:lnTo>
                <a:lnTo>
                  <a:pt x="2885399" y="2610898"/>
                </a:lnTo>
                <a:close/>
                <a:moveTo>
                  <a:pt x="1834589" y="2500073"/>
                </a:moveTo>
                <a:lnTo>
                  <a:pt x="1945415" y="2500073"/>
                </a:lnTo>
                <a:lnTo>
                  <a:pt x="1945415" y="2610898"/>
                </a:lnTo>
                <a:lnTo>
                  <a:pt x="1834589" y="2610898"/>
                </a:lnTo>
                <a:close/>
                <a:moveTo>
                  <a:pt x="783780" y="2500073"/>
                </a:moveTo>
                <a:lnTo>
                  <a:pt x="894605" y="2500073"/>
                </a:lnTo>
                <a:lnTo>
                  <a:pt x="894605" y="2610898"/>
                </a:lnTo>
                <a:lnTo>
                  <a:pt x="783780" y="2610898"/>
                </a:lnTo>
                <a:close/>
                <a:moveTo>
                  <a:pt x="1891628" y="2057290"/>
                </a:moveTo>
                <a:lnTo>
                  <a:pt x="1420016" y="2528900"/>
                </a:lnTo>
                <a:lnTo>
                  <a:pt x="1420016" y="2584097"/>
                </a:lnTo>
                <a:lnTo>
                  <a:pt x="1891629" y="3055718"/>
                </a:lnTo>
                <a:lnTo>
                  <a:pt x="2359995" y="2587353"/>
                </a:lnTo>
                <a:lnTo>
                  <a:pt x="2359995" y="2525647"/>
                </a:lnTo>
                <a:close/>
                <a:moveTo>
                  <a:pt x="2942310" y="2057290"/>
                </a:moveTo>
                <a:lnTo>
                  <a:pt x="2470820" y="2528772"/>
                </a:lnTo>
                <a:lnTo>
                  <a:pt x="2470820" y="2584228"/>
                </a:lnTo>
                <a:lnTo>
                  <a:pt x="2942310" y="3055719"/>
                </a:lnTo>
                <a:lnTo>
                  <a:pt x="3410803" y="2587227"/>
                </a:lnTo>
                <a:lnTo>
                  <a:pt x="3410803" y="2525772"/>
                </a:lnTo>
                <a:close/>
                <a:moveTo>
                  <a:pt x="3992992" y="2057289"/>
                </a:moveTo>
                <a:lnTo>
                  <a:pt x="3521627" y="2528644"/>
                </a:lnTo>
                <a:lnTo>
                  <a:pt x="3521627" y="2584355"/>
                </a:lnTo>
                <a:lnTo>
                  <a:pt x="3992992" y="3055718"/>
                </a:lnTo>
                <a:lnTo>
                  <a:pt x="4461600" y="2587092"/>
                </a:lnTo>
                <a:lnTo>
                  <a:pt x="4461600" y="2525906"/>
                </a:lnTo>
                <a:close/>
                <a:moveTo>
                  <a:pt x="7145018" y="2057289"/>
                </a:moveTo>
                <a:lnTo>
                  <a:pt x="6674041" y="2528257"/>
                </a:lnTo>
                <a:lnTo>
                  <a:pt x="6674041" y="2584737"/>
                </a:lnTo>
                <a:lnTo>
                  <a:pt x="7145020" y="3055716"/>
                </a:lnTo>
                <a:lnTo>
                  <a:pt x="7614024" y="2586712"/>
                </a:lnTo>
                <a:lnTo>
                  <a:pt x="7614024" y="2526286"/>
                </a:lnTo>
                <a:close/>
                <a:moveTo>
                  <a:pt x="5043655" y="2057288"/>
                </a:moveTo>
                <a:lnTo>
                  <a:pt x="4572425" y="2528510"/>
                </a:lnTo>
                <a:lnTo>
                  <a:pt x="4572425" y="2584487"/>
                </a:lnTo>
                <a:lnTo>
                  <a:pt x="5043655" y="3055718"/>
                </a:lnTo>
                <a:lnTo>
                  <a:pt x="5512408" y="2586964"/>
                </a:lnTo>
                <a:lnTo>
                  <a:pt x="5512408" y="2526033"/>
                </a:lnTo>
                <a:close/>
                <a:moveTo>
                  <a:pt x="840943" y="2057288"/>
                </a:moveTo>
                <a:lnTo>
                  <a:pt x="369202" y="2529021"/>
                </a:lnTo>
                <a:lnTo>
                  <a:pt x="369202" y="2583976"/>
                </a:lnTo>
                <a:lnTo>
                  <a:pt x="840943" y="3055718"/>
                </a:lnTo>
                <a:lnTo>
                  <a:pt x="1309190" y="2587479"/>
                </a:lnTo>
                <a:lnTo>
                  <a:pt x="1309190" y="2525518"/>
                </a:lnTo>
                <a:close/>
                <a:moveTo>
                  <a:pt x="8195701" y="2057287"/>
                </a:moveTo>
                <a:lnTo>
                  <a:pt x="7724849" y="2528130"/>
                </a:lnTo>
                <a:lnTo>
                  <a:pt x="7724849" y="2584867"/>
                </a:lnTo>
                <a:lnTo>
                  <a:pt x="8195700" y="3055717"/>
                </a:lnTo>
                <a:lnTo>
                  <a:pt x="8664832" y="2586585"/>
                </a:lnTo>
                <a:lnTo>
                  <a:pt x="8664832" y="2526410"/>
                </a:lnTo>
                <a:close/>
                <a:moveTo>
                  <a:pt x="6094339" y="2057287"/>
                </a:moveTo>
                <a:lnTo>
                  <a:pt x="5623233" y="2528385"/>
                </a:lnTo>
                <a:lnTo>
                  <a:pt x="5623233" y="2584613"/>
                </a:lnTo>
                <a:lnTo>
                  <a:pt x="6094336" y="3055717"/>
                </a:lnTo>
                <a:lnTo>
                  <a:pt x="6563216" y="2586838"/>
                </a:lnTo>
                <a:lnTo>
                  <a:pt x="6563216" y="2526156"/>
                </a:lnTo>
                <a:close/>
                <a:moveTo>
                  <a:pt x="1309181" y="1973451"/>
                </a:moveTo>
                <a:lnTo>
                  <a:pt x="1420005" y="1973451"/>
                </a:lnTo>
                <a:lnTo>
                  <a:pt x="1420005" y="2084276"/>
                </a:lnTo>
                <a:lnTo>
                  <a:pt x="1309181" y="2084276"/>
                </a:lnTo>
                <a:close/>
                <a:moveTo>
                  <a:pt x="258371" y="1973451"/>
                </a:moveTo>
                <a:lnTo>
                  <a:pt x="369196" y="1973451"/>
                </a:lnTo>
                <a:lnTo>
                  <a:pt x="369196" y="2084276"/>
                </a:lnTo>
                <a:lnTo>
                  <a:pt x="258371" y="2084276"/>
                </a:lnTo>
                <a:close/>
                <a:moveTo>
                  <a:pt x="3410796" y="1973451"/>
                </a:moveTo>
                <a:lnTo>
                  <a:pt x="3521621" y="1973451"/>
                </a:lnTo>
                <a:lnTo>
                  <a:pt x="3521621" y="2084276"/>
                </a:lnTo>
                <a:lnTo>
                  <a:pt x="3410796" y="2084276"/>
                </a:lnTo>
                <a:close/>
                <a:moveTo>
                  <a:pt x="2359988" y="1973451"/>
                </a:moveTo>
                <a:lnTo>
                  <a:pt x="2470813" y="1973451"/>
                </a:lnTo>
                <a:lnTo>
                  <a:pt x="2470813" y="2084276"/>
                </a:lnTo>
                <a:lnTo>
                  <a:pt x="2359988" y="2084276"/>
                </a:lnTo>
                <a:close/>
                <a:moveTo>
                  <a:pt x="4461600" y="1973451"/>
                </a:moveTo>
                <a:lnTo>
                  <a:pt x="4572425" y="1973451"/>
                </a:lnTo>
                <a:lnTo>
                  <a:pt x="4572425" y="2084276"/>
                </a:lnTo>
                <a:lnTo>
                  <a:pt x="4461600" y="2084276"/>
                </a:lnTo>
                <a:close/>
                <a:moveTo>
                  <a:pt x="6563216" y="1973451"/>
                </a:moveTo>
                <a:lnTo>
                  <a:pt x="6674041" y="1973451"/>
                </a:lnTo>
                <a:lnTo>
                  <a:pt x="6674041" y="2084276"/>
                </a:lnTo>
                <a:lnTo>
                  <a:pt x="6563216" y="2084276"/>
                </a:lnTo>
                <a:close/>
                <a:moveTo>
                  <a:pt x="5512408" y="1973451"/>
                </a:moveTo>
                <a:lnTo>
                  <a:pt x="5623233" y="1973451"/>
                </a:lnTo>
                <a:lnTo>
                  <a:pt x="5623233" y="2084276"/>
                </a:lnTo>
                <a:lnTo>
                  <a:pt x="5512408" y="2084276"/>
                </a:lnTo>
                <a:close/>
                <a:moveTo>
                  <a:pt x="8664832" y="1973450"/>
                </a:moveTo>
                <a:lnTo>
                  <a:pt x="8775657" y="1973450"/>
                </a:lnTo>
                <a:lnTo>
                  <a:pt x="8775657" y="2084275"/>
                </a:lnTo>
                <a:lnTo>
                  <a:pt x="8664832" y="2084275"/>
                </a:lnTo>
                <a:close/>
                <a:moveTo>
                  <a:pt x="7614024" y="1973450"/>
                </a:moveTo>
                <a:lnTo>
                  <a:pt x="7724849" y="1973450"/>
                </a:lnTo>
                <a:lnTo>
                  <a:pt x="7724849" y="2084275"/>
                </a:lnTo>
                <a:lnTo>
                  <a:pt x="7614024" y="2084275"/>
                </a:lnTo>
                <a:close/>
                <a:moveTo>
                  <a:pt x="1340281" y="1557960"/>
                </a:moveTo>
                <a:lnTo>
                  <a:pt x="867065" y="2031167"/>
                </a:lnTo>
                <a:lnTo>
                  <a:pt x="1335989" y="2500073"/>
                </a:lnTo>
                <a:lnTo>
                  <a:pt x="1396599" y="2500073"/>
                </a:lnTo>
                <a:lnTo>
                  <a:pt x="1865505" y="2031168"/>
                </a:lnTo>
                <a:lnTo>
                  <a:pt x="1392304" y="1557960"/>
                </a:lnTo>
                <a:close/>
                <a:moveTo>
                  <a:pt x="3441642" y="1557959"/>
                </a:moveTo>
                <a:lnTo>
                  <a:pt x="2968432" y="2031168"/>
                </a:lnTo>
                <a:lnTo>
                  <a:pt x="3437347" y="2500073"/>
                </a:lnTo>
                <a:lnTo>
                  <a:pt x="3497954" y="2500073"/>
                </a:lnTo>
                <a:lnTo>
                  <a:pt x="3966871" y="2031167"/>
                </a:lnTo>
                <a:lnTo>
                  <a:pt x="3493660" y="1557959"/>
                </a:lnTo>
                <a:close/>
                <a:moveTo>
                  <a:pt x="2390960" y="1557959"/>
                </a:moveTo>
                <a:lnTo>
                  <a:pt x="1917749" y="2031168"/>
                </a:lnTo>
                <a:lnTo>
                  <a:pt x="2386666" y="2500073"/>
                </a:lnTo>
                <a:lnTo>
                  <a:pt x="2447276" y="2500073"/>
                </a:lnTo>
                <a:lnTo>
                  <a:pt x="2916188" y="2031168"/>
                </a:lnTo>
                <a:lnTo>
                  <a:pt x="2442982" y="1557959"/>
                </a:lnTo>
                <a:close/>
                <a:moveTo>
                  <a:pt x="5542984" y="1557959"/>
                </a:moveTo>
                <a:lnTo>
                  <a:pt x="5069777" y="2031166"/>
                </a:lnTo>
                <a:lnTo>
                  <a:pt x="5538692" y="2500073"/>
                </a:lnTo>
                <a:lnTo>
                  <a:pt x="5599300" y="2500073"/>
                </a:lnTo>
                <a:lnTo>
                  <a:pt x="6068216" y="2031165"/>
                </a:lnTo>
                <a:lnTo>
                  <a:pt x="5595011" y="1557959"/>
                </a:lnTo>
                <a:close/>
                <a:moveTo>
                  <a:pt x="4492304" y="1557959"/>
                </a:moveTo>
                <a:lnTo>
                  <a:pt x="4019114" y="2031167"/>
                </a:lnTo>
                <a:lnTo>
                  <a:pt x="4488010" y="2500073"/>
                </a:lnTo>
                <a:lnTo>
                  <a:pt x="4548618" y="2500073"/>
                </a:lnTo>
                <a:lnTo>
                  <a:pt x="5017533" y="2031166"/>
                </a:lnTo>
                <a:lnTo>
                  <a:pt x="4544326" y="1557959"/>
                </a:lnTo>
                <a:close/>
                <a:moveTo>
                  <a:pt x="7644348" y="1557959"/>
                </a:moveTo>
                <a:lnTo>
                  <a:pt x="7171139" y="2031167"/>
                </a:lnTo>
                <a:lnTo>
                  <a:pt x="7640054" y="2500073"/>
                </a:lnTo>
                <a:lnTo>
                  <a:pt x="7700663" y="2500073"/>
                </a:lnTo>
                <a:lnTo>
                  <a:pt x="8169579" y="2031166"/>
                </a:lnTo>
                <a:lnTo>
                  <a:pt x="7696373" y="1557959"/>
                </a:lnTo>
                <a:close/>
                <a:moveTo>
                  <a:pt x="6593666" y="1557959"/>
                </a:moveTo>
                <a:lnTo>
                  <a:pt x="6120461" y="2031165"/>
                </a:lnTo>
                <a:lnTo>
                  <a:pt x="6589377" y="2500073"/>
                </a:lnTo>
                <a:lnTo>
                  <a:pt x="6649981" y="2500073"/>
                </a:lnTo>
                <a:lnTo>
                  <a:pt x="7118896" y="2031167"/>
                </a:lnTo>
                <a:lnTo>
                  <a:pt x="6645688" y="1557959"/>
                </a:lnTo>
                <a:close/>
                <a:moveTo>
                  <a:pt x="783783" y="1447135"/>
                </a:moveTo>
                <a:lnTo>
                  <a:pt x="894607" y="1447135"/>
                </a:lnTo>
                <a:lnTo>
                  <a:pt x="894607" y="1557960"/>
                </a:lnTo>
                <a:lnTo>
                  <a:pt x="783783" y="1557960"/>
                </a:lnTo>
                <a:close/>
                <a:moveTo>
                  <a:pt x="3936210" y="1447134"/>
                </a:moveTo>
                <a:lnTo>
                  <a:pt x="4047034" y="1447134"/>
                </a:lnTo>
                <a:lnTo>
                  <a:pt x="4047034" y="1557959"/>
                </a:lnTo>
                <a:lnTo>
                  <a:pt x="3936210" y="1557959"/>
                </a:lnTo>
                <a:close/>
                <a:moveTo>
                  <a:pt x="2885402" y="1447134"/>
                </a:moveTo>
                <a:lnTo>
                  <a:pt x="2996226" y="1447134"/>
                </a:lnTo>
                <a:lnTo>
                  <a:pt x="2996226" y="1557959"/>
                </a:lnTo>
                <a:lnTo>
                  <a:pt x="2885402" y="1557959"/>
                </a:lnTo>
                <a:close/>
                <a:moveTo>
                  <a:pt x="1834592" y="1447134"/>
                </a:moveTo>
                <a:lnTo>
                  <a:pt x="1945417" y="1447134"/>
                </a:lnTo>
                <a:lnTo>
                  <a:pt x="1945417" y="1557959"/>
                </a:lnTo>
                <a:lnTo>
                  <a:pt x="1834592" y="1557959"/>
                </a:lnTo>
                <a:close/>
                <a:moveTo>
                  <a:pt x="6037812" y="1447134"/>
                </a:moveTo>
                <a:lnTo>
                  <a:pt x="6148637" y="1447134"/>
                </a:lnTo>
                <a:lnTo>
                  <a:pt x="6148637" y="1557959"/>
                </a:lnTo>
                <a:lnTo>
                  <a:pt x="6037812" y="1557959"/>
                </a:lnTo>
                <a:close/>
                <a:moveTo>
                  <a:pt x="4987004" y="1447134"/>
                </a:moveTo>
                <a:lnTo>
                  <a:pt x="5097829" y="1447134"/>
                </a:lnTo>
                <a:lnTo>
                  <a:pt x="5097829" y="1557959"/>
                </a:lnTo>
                <a:lnTo>
                  <a:pt x="4987004" y="1557959"/>
                </a:lnTo>
                <a:close/>
                <a:moveTo>
                  <a:pt x="8139428" y="1447134"/>
                </a:moveTo>
                <a:lnTo>
                  <a:pt x="8250253" y="1447134"/>
                </a:lnTo>
                <a:lnTo>
                  <a:pt x="8250253" y="1557959"/>
                </a:lnTo>
                <a:lnTo>
                  <a:pt x="8139428" y="1557959"/>
                </a:lnTo>
                <a:close/>
                <a:moveTo>
                  <a:pt x="7088620" y="1447134"/>
                </a:moveTo>
                <a:lnTo>
                  <a:pt x="7199445" y="1447134"/>
                </a:lnTo>
                <a:lnTo>
                  <a:pt x="7199445" y="1557959"/>
                </a:lnTo>
                <a:lnTo>
                  <a:pt x="7088620" y="1557959"/>
                </a:lnTo>
                <a:close/>
                <a:moveTo>
                  <a:pt x="2942311" y="1006606"/>
                </a:moveTo>
                <a:lnTo>
                  <a:pt x="2470823" y="1478096"/>
                </a:lnTo>
                <a:lnTo>
                  <a:pt x="2470823" y="1533557"/>
                </a:lnTo>
                <a:lnTo>
                  <a:pt x="2942310" y="2005046"/>
                </a:lnTo>
                <a:lnTo>
                  <a:pt x="3410807" y="1536551"/>
                </a:lnTo>
                <a:lnTo>
                  <a:pt x="3410807" y="1475102"/>
                </a:lnTo>
                <a:close/>
                <a:moveTo>
                  <a:pt x="1891628" y="1006606"/>
                </a:moveTo>
                <a:lnTo>
                  <a:pt x="1420020" y="1478222"/>
                </a:lnTo>
                <a:lnTo>
                  <a:pt x="1420020" y="1533430"/>
                </a:lnTo>
                <a:lnTo>
                  <a:pt x="1891628" y="2005046"/>
                </a:lnTo>
                <a:lnTo>
                  <a:pt x="2359999" y="1536677"/>
                </a:lnTo>
                <a:lnTo>
                  <a:pt x="2359999" y="1474976"/>
                </a:lnTo>
                <a:close/>
                <a:moveTo>
                  <a:pt x="840942" y="1006606"/>
                </a:moveTo>
                <a:lnTo>
                  <a:pt x="369204" y="1478346"/>
                </a:lnTo>
                <a:lnTo>
                  <a:pt x="369204" y="1533304"/>
                </a:lnTo>
                <a:lnTo>
                  <a:pt x="840943" y="2005045"/>
                </a:lnTo>
                <a:lnTo>
                  <a:pt x="1309193" y="1536802"/>
                </a:lnTo>
                <a:lnTo>
                  <a:pt x="1309193" y="1474850"/>
                </a:lnTo>
                <a:close/>
                <a:moveTo>
                  <a:pt x="3992992" y="1006606"/>
                </a:moveTo>
                <a:lnTo>
                  <a:pt x="3521631" y="1477968"/>
                </a:lnTo>
                <a:lnTo>
                  <a:pt x="3521631" y="1533684"/>
                </a:lnTo>
                <a:lnTo>
                  <a:pt x="3992992" y="2005046"/>
                </a:lnTo>
                <a:lnTo>
                  <a:pt x="4461600" y="1536420"/>
                </a:lnTo>
                <a:lnTo>
                  <a:pt x="4461600" y="1475233"/>
                </a:lnTo>
                <a:close/>
                <a:moveTo>
                  <a:pt x="6094336" y="1006605"/>
                </a:moveTo>
                <a:lnTo>
                  <a:pt x="5623233" y="1477710"/>
                </a:lnTo>
                <a:lnTo>
                  <a:pt x="5623233" y="1533937"/>
                </a:lnTo>
                <a:lnTo>
                  <a:pt x="6094338" y="2005043"/>
                </a:lnTo>
                <a:lnTo>
                  <a:pt x="6563216" y="1536165"/>
                </a:lnTo>
                <a:lnTo>
                  <a:pt x="6563216" y="1475486"/>
                </a:lnTo>
                <a:close/>
                <a:moveTo>
                  <a:pt x="7145020" y="1006604"/>
                </a:moveTo>
                <a:lnTo>
                  <a:pt x="6674041" y="1477584"/>
                </a:lnTo>
                <a:lnTo>
                  <a:pt x="6674041" y="1534069"/>
                </a:lnTo>
                <a:lnTo>
                  <a:pt x="7145018" y="2005045"/>
                </a:lnTo>
                <a:lnTo>
                  <a:pt x="7614024" y="1536039"/>
                </a:lnTo>
                <a:lnTo>
                  <a:pt x="7614024" y="1475610"/>
                </a:lnTo>
                <a:close/>
                <a:moveTo>
                  <a:pt x="8195701" y="1006604"/>
                </a:moveTo>
                <a:lnTo>
                  <a:pt x="7724849" y="1477457"/>
                </a:lnTo>
                <a:lnTo>
                  <a:pt x="7724849" y="1534190"/>
                </a:lnTo>
                <a:lnTo>
                  <a:pt x="8195702" y="2005044"/>
                </a:lnTo>
                <a:lnTo>
                  <a:pt x="8664832" y="1535914"/>
                </a:lnTo>
                <a:lnTo>
                  <a:pt x="8664832" y="1475735"/>
                </a:lnTo>
                <a:close/>
                <a:moveTo>
                  <a:pt x="5043657" y="1006604"/>
                </a:moveTo>
                <a:lnTo>
                  <a:pt x="4572425" y="1477838"/>
                </a:lnTo>
                <a:lnTo>
                  <a:pt x="4572425" y="1533814"/>
                </a:lnTo>
                <a:lnTo>
                  <a:pt x="5043655" y="2005045"/>
                </a:lnTo>
                <a:lnTo>
                  <a:pt x="5512408" y="1536292"/>
                </a:lnTo>
                <a:lnTo>
                  <a:pt x="5512408" y="1475356"/>
                </a:lnTo>
                <a:close/>
                <a:moveTo>
                  <a:pt x="2359987" y="922636"/>
                </a:moveTo>
                <a:lnTo>
                  <a:pt x="2470812" y="922636"/>
                </a:lnTo>
                <a:lnTo>
                  <a:pt x="2470812" y="1033461"/>
                </a:lnTo>
                <a:lnTo>
                  <a:pt x="2359987" y="1033461"/>
                </a:lnTo>
                <a:close/>
                <a:moveTo>
                  <a:pt x="1309178" y="922636"/>
                </a:moveTo>
                <a:lnTo>
                  <a:pt x="1420004" y="922636"/>
                </a:lnTo>
                <a:lnTo>
                  <a:pt x="1420004" y="1033461"/>
                </a:lnTo>
                <a:lnTo>
                  <a:pt x="1309178" y="1033461"/>
                </a:lnTo>
                <a:close/>
                <a:moveTo>
                  <a:pt x="258370" y="922636"/>
                </a:moveTo>
                <a:lnTo>
                  <a:pt x="369195" y="922636"/>
                </a:lnTo>
                <a:lnTo>
                  <a:pt x="369195" y="1033461"/>
                </a:lnTo>
                <a:lnTo>
                  <a:pt x="258370" y="1033461"/>
                </a:lnTo>
                <a:close/>
                <a:moveTo>
                  <a:pt x="4461600" y="922636"/>
                </a:moveTo>
                <a:lnTo>
                  <a:pt x="4572425" y="922636"/>
                </a:lnTo>
                <a:lnTo>
                  <a:pt x="4572425" y="1033461"/>
                </a:lnTo>
                <a:lnTo>
                  <a:pt x="4461600" y="1033461"/>
                </a:lnTo>
                <a:close/>
                <a:moveTo>
                  <a:pt x="3410794" y="922636"/>
                </a:moveTo>
                <a:lnTo>
                  <a:pt x="3521620" y="922636"/>
                </a:lnTo>
                <a:lnTo>
                  <a:pt x="3521620" y="1033461"/>
                </a:lnTo>
                <a:lnTo>
                  <a:pt x="3410794" y="1033461"/>
                </a:lnTo>
                <a:close/>
                <a:moveTo>
                  <a:pt x="7614024" y="922636"/>
                </a:moveTo>
                <a:lnTo>
                  <a:pt x="7724849" y="922636"/>
                </a:lnTo>
                <a:lnTo>
                  <a:pt x="7724849" y="1033461"/>
                </a:lnTo>
                <a:lnTo>
                  <a:pt x="7614024" y="1033461"/>
                </a:lnTo>
                <a:close/>
                <a:moveTo>
                  <a:pt x="6563216" y="922636"/>
                </a:moveTo>
                <a:lnTo>
                  <a:pt x="6674041" y="922636"/>
                </a:lnTo>
                <a:lnTo>
                  <a:pt x="6674041" y="1033461"/>
                </a:lnTo>
                <a:lnTo>
                  <a:pt x="6563216" y="1033461"/>
                </a:lnTo>
                <a:close/>
                <a:moveTo>
                  <a:pt x="5512408" y="922636"/>
                </a:moveTo>
                <a:lnTo>
                  <a:pt x="5623233" y="922636"/>
                </a:lnTo>
                <a:lnTo>
                  <a:pt x="5623233" y="1033461"/>
                </a:lnTo>
                <a:lnTo>
                  <a:pt x="5512408" y="1033461"/>
                </a:lnTo>
                <a:close/>
                <a:moveTo>
                  <a:pt x="8664832" y="922635"/>
                </a:moveTo>
                <a:lnTo>
                  <a:pt x="8775657" y="922635"/>
                </a:lnTo>
                <a:lnTo>
                  <a:pt x="8775657" y="1033460"/>
                </a:lnTo>
                <a:lnTo>
                  <a:pt x="8664832" y="1033460"/>
                </a:lnTo>
                <a:close/>
                <a:moveTo>
                  <a:pt x="1337494" y="510063"/>
                </a:moveTo>
                <a:lnTo>
                  <a:pt x="867064" y="980485"/>
                </a:lnTo>
                <a:lnTo>
                  <a:pt x="1333721" y="1447135"/>
                </a:lnTo>
                <a:lnTo>
                  <a:pt x="1398862" y="1447135"/>
                </a:lnTo>
                <a:lnTo>
                  <a:pt x="1865505" y="980485"/>
                </a:lnTo>
                <a:lnTo>
                  <a:pt x="1395091" y="510063"/>
                </a:lnTo>
                <a:close/>
                <a:moveTo>
                  <a:pt x="2388172" y="510063"/>
                </a:moveTo>
                <a:lnTo>
                  <a:pt x="1917749" y="980485"/>
                </a:lnTo>
                <a:lnTo>
                  <a:pt x="2384400" y="1447135"/>
                </a:lnTo>
                <a:lnTo>
                  <a:pt x="2449540" y="1447135"/>
                </a:lnTo>
                <a:lnTo>
                  <a:pt x="2916188" y="980485"/>
                </a:lnTo>
                <a:lnTo>
                  <a:pt x="2445768" y="510063"/>
                </a:lnTo>
                <a:close/>
                <a:moveTo>
                  <a:pt x="3438854" y="510063"/>
                </a:moveTo>
                <a:lnTo>
                  <a:pt x="2968432" y="980485"/>
                </a:lnTo>
                <a:lnTo>
                  <a:pt x="3435082" y="1447134"/>
                </a:lnTo>
                <a:lnTo>
                  <a:pt x="3500221" y="1447134"/>
                </a:lnTo>
                <a:lnTo>
                  <a:pt x="3966871" y="980485"/>
                </a:lnTo>
                <a:lnTo>
                  <a:pt x="3496446" y="510063"/>
                </a:lnTo>
                <a:close/>
                <a:moveTo>
                  <a:pt x="4489516" y="510063"/>
                </a:moveTo>
                <a:lnTo>
                  <a:pt x="4019114" y="980485"/>
                </a:lnTo>
                <a:lnTo>
                  <a:pt x="4485745" y="1447134"/>
                </a:lnTo>
                <a:lnTo>
                  <a:pt x="4550885" y="1447134"/>
                </a:lnTo>
                <a:lnTo>
                  <a:pt x="5017536" y="980482"/>
                </a:lnTo>
                <a:lnTo>
                  <a:pt x="4547117" y="510063"/>
                </a:lnTo>
                <a:close/>
                <a:moveTo>
                  <a:pt x="5540197" y="510063"/>
                </a:moveTo>
                <a:lnTo>
                  <a:pt x="5069779" y="980483"/>
                </a:lnTo>
                <a:lnTo>
                  <a:pt x="5536430" y="1447134"/>
                </a:lnTo>
                <a:lnTo>
                  <a:pt x="5601565" y="1447134"/>
                </a:lnTo>
                <a:lnTo>
                  <a:pt x="6068214" y="980484"/>
                </a:lnTo>
                <a:lnTo>
                  <a:pt x="5597794" y="510063"/>
                </a:lnTo>
                <a:close/>
                <a:moveTo>
                  <a:pt x="6590878" y="510062"/>
                </a:moveTo>
                <a:lnTo>
                  <a:pt x="6120457" y="980484"/>
                </a:lnTo>
                <a:lnTo>
                  <a:pt x="6587106" y="1447134"/>
                </a:lnTo>
                <a:lnTo>
                  <a:pt x="6652247" y="1447134"/>
                </a:lnTo>
                <a:lnTo>
                  <a:pt x="7118898" y="980483"/>
                </a:lnTo>
                <a:lnTo>
                  <a:pt x="6648479" y="510062"/>
                </a:lnTo>
                <a:close/>
                <a:moveTo>
                  <a:pt x="7641560" y="510062"/>
                </a:moveTo>
                <a:lnTo>
                  <a:pt x="7171142" y="980482"/>
                </a:lnTo>
                <a:lnTo>
                  <a:pt x="7637793" y="1447134"/>
                </a:lnTo>
                <a:lnTo>
                  <a:pt x="7702929" y="1447134"/>
                </a:lnTo>
                <a:lnTo>
                  <a:pt x="8169579" y="980483"/>
                </a:lnTo>
                <a:lnTo>
                  <a:pt x="7699160" y="510062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3"/>
                </a:lnTo>
                <a:lnTo>
                  <a:pt x="783785" y="510063"/>
                </a:lnTo>
                <a:close/>
                <a:moveTo>
                  <a:pt x="1834594" y="399238"/>
                </a:moveTo>
                <a:lnTo>
                  <a:pt x="1945420" y="399238"/>
                </a:lnTo>
                <a:lnTo>
                  <a:pt x="1945420" y="510063"/>
                </a:lnTo>
                <a:lnTo>
                  <a:pt x="1834594" y="510063"/>
                </a:lnTo>
                <a:close/>
                <a:moveTo>
                  <a:pt x="3936212" y="399238"/>
                </a:moveTo>
                <a:lnTo>
                  <a:pt x="4047037" y="399238"/>
                </a:lnTo>
                <a:lnTo>
                  <a:pt x="4047037" y="510063"/>
                </a:lnTo>
                <a:lnTo>
                  <a:pt x="3936212" y="510063"/>
                </a:lnTo>
                <a:close/>
                <a:moveTo>
                  <a:pt x="2885405" y="399238"/>
                </a:moveTo>
                <a:lnTo>
                  <a:pt x="2996229" y="399238"/>
                </a:lnTo>
                <a:lnTo>
                  <a:pt x="2996229" y="510063"/>
                </a:lnTo>
                <a:lnTo>
                  <a:pt x="2885405" y="510063"/>
                </a:lnTo>
                <a:close/>
                <a:moveTo>
                  <a:pt x="4987004" y="399238"/>
                </a:moveTo>
                <a:lnTo>
                  <a:pt x="5097829" y="399238"/>
                </a:lnTo>
                <a:lnTo>
                  <a:pt x="5097829" y="510063"/>
                </a:lnTo>
                <a:lnTo>
                  <a:pt x="4987004" y="510063"/>
                </a:lnTo>
                <a:close/>
                <a:moveTo>
                  <a:pt x="6037812" y="399238"/>
                </a:moveTo>
                <a:lnTo>
                  <a:pt x="6148637" y="399238"/>
                </a:lnTo>
                <a:lnTo>
                  <a:pt x="6148637" y="510062"/>
                </a:lnTo>
                <a:lnTo>
                  <a:pt x="6037812" y="510062"/>
                </a:lnTo>
                <a:close/>
                <a:moveTo>
                  <a:pt x="7088620" y="399237"/>
                </a:moveTo>
                <a:lnTo>
                  <a:pt x="7199445" y="399237"/>
                </a:lnTo>
                <a:lnTo>
                  <a:pt x="7199445" y="510062"/>
                </a:lnTo>
                <a:lnTo>
                  <a:pt x="7088620" y="510062"/>
                </a:lnTo>
                <a:close/>
                <a:moveTo>
                  <a:pt x="8139428" y="399237"/>
                </a:moveTo>
                <a:lnTo>
                  <a:pt x="8250253" y="399237"/>
                </a:lnTo>
                <a:lnTo>
                  <a:pt x="8250253" y="510062"/>
                </a:lnTo>
                <a:lnTo>
                  <a:pt x="8139428" y="510062"/>
                </a:lnTo>
                <a:close/>
                <a:moveTo>
                  <a:pt x="6138416" y="0"/>
                </a:moveTo>
                <a:lnTo>
                  <a:pt x="6190660" y="0"/>
                </a:lnTo>
                <a:lnTo>
                  <a:pt x="6589898" y="399238"/>
                </a:lnTo>
                <a:lnTo>
                  <a:pt x="6649459" y="399238"/>
                </a:lnTo>
                <a:lnTo>
                  <a:pt x="7048695" y="2"/>
                </a:lnTo>
                <a:lnTo>
                  <a:pt x="7100939" y="2"/>
                </a:lnTo>
                <a:lnTo>
                  <a:pt x="6674041" y="426899"/>
                </a:lnTo>
                <a:lnTo>
                  <a:pt x="6674041" y="483380"/>
                </a:lnTo>
                <a:lnTo>
                  <a:pt x="7145020" y="954361"/>
                </a:lnTo>
                <a:lnTo>
                  <a:pt x="7614024" y="485355"/>
                </a:lnTo>
                <a:lnTo>
                  <a:pt x="7614024" y="424926"/>
                </a:lnTo>
                <a:lnTo>
                  <a:pt x="7189097" y="1"/>
                </a:lnTo>
                <a:lnTo>
                  <a:pt x="7241340" y="1"/>
                </a:lnTo>
                <a:lnTo>
                  <a:pt x="7640577" y="399237"/>
                </a:lnTo>
                <a:lnTo>
                  <a:pt x="7700142" y="399237"/>
                </a:lnTo>
                <a:lnTo>
                  <a:pt x="8099378" y="1"/>
                </a:lnTo>
                <a:lnTo>
                  <a:pt x="8151622" y="1"/>
                </a:lnTo>
                <a:lnTo>
                  <a:pt x="7724849" y="426774"/>
                </a:lnTo>
                <a:lnTo>
                  <a:pt x="7724849" y="483509"/>
                </a:lnTo>
                <a:lnTo>
                  <a:pt x="8195700" y="954363"/>
                </a:lnTo>
                <a:lnTo>
                  <a:pt x="8664832" y="485228"/>
                </a:lnTo>
                <a:lnTo>
                  <a:pt x="8664832" y="425054"/>
                </a:lnTo>
                <a:lnTo>
                  <a:pt x="8239778" y="1"/>
                </a:lnTo>
                <a:lnTo>
                  <a:pt x="8292022" y="1"/>
                </a:lnTo>
                <a:lnTo>
                  <a:pt x="8691259" y="399237"/>
                </a:lnTo>
                <a:lnTo>
                  <a:pt x="8750823" y="399237"/>
                </a:lnTo>
                <a:lnTo>
                  <a:pt x="9143986" y="6075"/>
                </a:lnTo>
                <a:lnTo>
                  <a:pt x="9143986" y="58319"/>
                </a:lnTo>
                <a:lnTo>
                  <a:pt x="8775657" y="426647"/>
                </a:lnTo>
                <a:lnTo>
                  <a:pt x="8775657" y="483635"/>
                </a:lnTo>
                <a:lnTo>
                  <a:pt x="9143986" y="851966"/>
                </a:lnTo>
                <a:lnTo>
                  <a:pt x="9143986" y="904210"/>
                </a:lnTo>
                <a:lnTo>
                  <a:pt x="8749840" y="510062"/>
                </a:lnTo>
                <a:lnTo>
                  <a:pt x="8692242" y="510062"/>
                </a:lnTo>
                <a:lnTo>
                  <a:pt x="8221822" y="980484"/>
                </a:lnTo>
                <a:lnTo>
                  <a:pt x="8688471" y="1447133"/>
                </a:lnTo>
                <a:lnTo>
                  <a:pt x="8753611" y="1447133"/>
                </a:lnTo>
                <a:lnTo>
                  <a:pt x="9143986" y="1056762"/>
                </a:lnTo>
                <a:lnTo>
                  <a:pt x="9143986" y="1109003"/>
                </a:lnTo>
                <a:lnTo>
                  <a:pt x="8775657" y="1477331"/>
                </a:lnTo>
                <a:lnTo>
                  <a:pt x="8775657" y="1534319"/>
                </a:lnTo>
                <a:lnTo>
                  <a:pt x="9143986" y="1902649"/>
                </a:lnTo>
                <a:lnTo>
                  <a:pt x="9143987" y="1954891"/>
                </a:lnTo>
                <a:lnTo>
                  <a:pt x="8747055" y="1557959"/>
                </a:lnTo>
                <a:lnTo>
                  <a:pt x="8695029" y="1557959"/>
                </a:lnTo>
                <a:lnTo>
                  <a:pt x="8221823" y="2031165"/>
                </a:lnTo>
                <a:lnTo>
                  <a:pt x="8690741" y="2500073"/>
                </a:lnTo>
                <a:lnTo>
                  <a:pt x="8751345" y="2500073"/>
                </a:lnTo>
                <a:lnTo>
                  <a:pt x="9143986" y="2107432"/>
                </a:lnTo>
                <a:lnTo>
                  <a:pt x="9143986" y="2159677"/>
                </a:lnTo>
                <a:lnTo>
                  <a:pt x="8775657" y="2528005"/>
                </a:lnTo>
                <a:lnTo>
                  <a:pt x="8775657" y="2584989"/>
                </a:lnTo>
                <a:lnTo>
                  <a:pt x="9143987" y="2953319"/>
                </a:lnTo>
                <a:lnTo>
                  <a:pt x="9143987" y="3005564"/>
                </a:lnTo>
                <a:lnTo>
                  <a:pt x="8749321" y="2610898"/>
                </a:lnTo>
                <a:lnTo>
                  <a:pt x="8692765" y="2610898"/>
                </a:lnTo>
                <a:lnTo>
                  <a:pt x="8221822" y="3081840"/>
                </a:lnTo>
                <a:lnTo>
                  <a:pt x="8691194" y="3551212"/>
                </a:lnTo>
                <a:lnTo>
                  <a:pt x="8750888" y="3551212"/>
                </a:lnTo>
                <a:lnTo>
                  <a:pt x="9143986" y="3158114"/>
                </a:lnTo>
                <a:lnTo>
                  <a:pt x="9143986" y="3210356"/>
                </a:lnTo>
                <a:lnTo>
                  <a:pt x="8775657" y="3578686"/>
                </a:lnTo>
                <a:lnTo>
                  <a:pt x="8775657" y="3635674"/>
                </a:lnTo>
                <a:lnTo>
                  <a:pt x="9143986" y="4004003"/>
                </a:lnTo>
                <a:lnTo>
                  <a:pt x="9143986" y="4056248"/>
                </a:lnTo>
                <a:lnTo>
                  <a:pt x="8749774" y="3662037"/>
                </a:lnTo>
                <a:lnTo>
                  <a:pt x="8692306" y="3662037"/>
                </a:lnTo>
                <a:lnTo>
                  <a:pt x="8221823" y="4132519"/>
                </a:lnTo>
                <a:lnTo>
                  <a:pt x="8661299" y="4571995"/>
                </a:lnTo>
                <a:lnTo>
                  <a:pt x="8609053" y="4571995"/>
                </a:lnTo>
                <a:lnTo>
                  <a:pt x="8195700" y="4158642"/>
                </a:lnTo>
                <a:lnTo>
                  <a:pt x="7782346" y="4571997"/>
                </a:lnTo>
                <a:lnTo>
                  <a:pt x="7730103" y="4571997"/>
                </a:lnTo>
                <a:lnTo>
                  <a:pt x="8169579" y="4132521"/>
                </a:lnTo>
                <a:lnTo>
                  <a:pt x="7699096" y="3662037"/>
                </a:lnTo>
                <a:lnTo>
                  <a:pt x="7641624" y="3662037"/>
                </a:lnTo>
                <a:lnTo>
                  <a:pt x="7171140" y="4132521"/>
                </a:lnTo>
                <a:lnTo>
                  <a:pt x="7610615" y="4571996"/>
                </a:lnTo>
                <a:lnTo>
                  <a:pt x="7558371" y="4571996"/>
                </a:lnTo>
                <a:lnTo>
                  <a:pt x="7145018" y="4158643"/>
                </a:lnTo>
                <a:lnTo>
                  <a:pt x="6731665" y="4571996"/>
                </a:lnTo>
                <a:lnTo>
                  <a:pt x="6679421" y="4571997"/>
                </a:lnTo>
                <a:lnTo>
                  <a:pt x="7118896" y="4132521"/>
                </a:lnTo>
                <a:lnTo>
                  <a:pt x="6648412" y="3662037"/>
                </a:lnTo>
                <a:lnTo>
                  <a:pt x="6590942" y="3662037"/>
                </a:lnTo>
                <a:lnTo>
                  <a:pt x="6120458" y="4132521"/>
                </a:lnTo>
                <a:lnTo>
                  <a:pt x="6559933" y="4571996"/>
                </a:lnTo>
                <a:lnTo>
                  <a:pt x="6507689" y="4571996"/>
                </a:lnTo>
                <a:lnTo>
                  <a:pt x="6094336" y="4158643"/>
                </a:lnTo>
                <a:lnTo>
                  <a:pt x="5680986" y="4571994"/>
                </a:lnTo>
                <a:lnTo>
                  <a:pt x="5628742" y="4571994"/>
                </a:lnTo>
                <a:lnTo>
                  <a:pt x="6068215" y="4132521"/>
                </a:lnTo>
                <a:lnTo>
                  <a:pt x="5597730" y="3662037"/>
                </a:lnTo>
                <a:lnTo>
                  <a:pt x="5540260" y="3662037"/>
                </a:lnTo>
                <a:lnTo>
                  <a:pt x="5069776" y="4132521"/>
                </a:lnTo>
                <a:lnTo>
                  <a:pt x="5509251" y="4571996"/>
                </a:lnTo>
                <a:lnTo>
                  <a:pt x="5457007" y="4571996"/>
                </a:lnTo>
                <a:lnTo>
                  <a:pt x="5043654" y="4158643"/>
                </a:lnTo>
                <a:lnTo>
                  <a:pt x="4630302" y="4571995"/>
                </a:lnTo>
                <a:lnTo>
                  <a:pt x="4578058" y="4571995"/>
                </a:lnTo>
                <a:lnTo>
                  <a:pt x="5017532" y="4132521"/>
                </a:lnTo>
                <a:lnTo>
                  <a:pt x="4547048" y="3662037"/>
                </a:lnTo>
                <a:lnTo>
                  <a:pt x="4489581" y="3662037"/>
                </a:lnTo>
                <a:lnTo>
                  <a:pt x="4019114" y="4132522"/>
                </a:lnTo>
                <a:lnTo>
                  <a:pt x="4458569" y="4571996"/>
                </a:lnTo>
                <a:lnTo>
                  <a:pt x="4406325" y="4571996"/>
                </a:lnTo>
                <a:lnTo>
                  <a:pt x="3992992" y="4158644"/>
                </a:lnTo>
                <a:lnTo>
                  <a:pt x="3579640" y="4571995"/>
                </a:lnTo>
                <a:lnTo>
                  <a:pt x="3527396" y="4571995"/>
                </a:lnTo>
                <a:lnTo>
                  <a:pt x="3966870" y="4132522"/>
                </a:lnTo>
                <a:lnTo>
                  <a:pt x="3496383" y="3662037"/>
                </a:lnTo>
                <a:lnTo>
                  <a:pt x="3438916" y="3662037"/>
                </a:lnTo>
                <a:lnTo>
                  <a:pt x="2968432" y="4132520"/>
                </a:lnTo>
                <a:lnTo>
                  <a:pt x="3407909" y="4571995"/>
                </a:lnTo>
                <a:lnTo>
                  <a:pt x="3355664" y="4571995"/>
                </a:lnTo>
                <a:lnTo>
                  <a:pt x="2942310" y="4158642"/>
                </a:lnTo>
                <a:lnTo>
                  <a:pt x="2528960" y="4571994"/>
                </a:lnTo>
                <a:lnTo>
                  <a:pt x="2476716" y="4571994"/>
                </a:lnTo>
                <a:lnTo>
                  <a:pt x="2916189" y="4132521"/>
                </a:lnTo>
                <a:lnTo>
                  <a:pt x="2445706" y="3662037"/>
                </a:lnTo>
                <a:lnTo>
                  <a:pt x="2388237" y="3662037"/>
                </a:lnTo>
                <a:lnTo>
                  <a:pt x="1917750" y="4132522"/>
                </a:lnTo>
                <a:lnTo>
                  <a:pt x="2357226" y="4571995"/>
                </a:lnTo>
                <a:lnTo>
                  <a:pt x="2304983" y="4571996"/>
                </a:lnTo>
                <a:lnTo>
                  <a:pt x="1891628" y="4158644"/>
                </a:lnTo>
                <a:lnTo>
                  <a:pt x="1478287" y="4571994"/>
                </a:lnTo>
                <a:lnTo>
                  <a:pt x="1426043" y="4571994"/>
                </a:lnTo>
                <a:lnTo>
                  <a:pt x="1865506" y="4132522"/>
                </a:lnTo>
                <a:lnTo>
                  <a:pt x="1395028" y="3662037"/>
                </a:lnTo>
                <a:lnTo>
                  <a:pt x="1337560" y="3662037"/>
                </a:lnTo>
                <a:lnTo>
                  <a:pt x="867065" y="4132523"/>
                </a:lnTo>
                <a:lnTo>
                  <a:pt x="1306545" y="4571995"/>
                </a:lnTo>
                <a:lnTo>
                  <a:pt x="1254301" y="4571995"/>
                </a:lnTo>
                <a:lnTo>
                  <a:pt x="840943" y="4158645"/>
                </a:lnTo>
                <a:lnTo>
                  <a:pt x="427592" y="4571996"/>
                </a:lnTo>
                <a:lnTo>
                  <a:pt x="375348" y="4571996"/>
                </a:lnTo>
                <a:lnTo>
                  <a:pt x="814821" y="4132522"/>
                </a:lnTo>
                <a:lnTo>
                  <a:pt x="344336" y="3662037"/>
                </a:lnTo>
                <a:lnTo>
                  <a:pt x="286868" y="3662037"/>
                </a:lnTo>
                <a:lnTo>
                  <a:pt x="2" y="3948903"/>
                </a:lnTo>
                <a:lnTo>
                  <a:pt x="2" y="3896659"/>
                </a:lnTo>
                <a:lnTo>
                  <a:pt x="258375" y="3638287"/>
                </a:lnTo>
                <a:lnTo>
                  <a:pt x="258375" y="3576075"/>
                </a:lnTo>
                <a:lnTo>
                  <a:pt x="1" y="3317701"/>
                </a:lnTo>
                <a:lnTo>
                  <a:pt x="1" y="3265457"/>
                </a:lnTo>
                <a:lnTo>
                  <a:pt x="285755" y="3551212"/>
                </a:lnTo>
                <a:lnTo>
                  <a:pt x="345449" y="3551212"/>
                </a:lnTo>
                <a:lnTo>
                  <a:pt x="814821" y="3081840"/>
                </a:lnTo>
                <a:lnTo>
                  <a:pt x="343879" y="2610898"/>
                </a:lnTo>
                <a:lnTo>
                  <a:pt x="287325" y="2610898"/>
                </a:lnTo>
                <a:lnTo>
                  <a:pt x="4" y="2898220"/>
                </a:lnTo>
                <a:lnTo>
                  <a:pt x="4" y="2845976"/>
                </a:lnTo>
                <a:lnTo>
                  <a:pt x="258377" y="2587602"/>
                </a:lnTo>
                <a:lnTo>
                  <a:pt x="258377" y="2525395"/>
                </a:lnTo>
                <a:lnTo>
                  <a:pt x="1" y="2267018"/>
                </a:lnTo>
                <a:lnTo>
                  <a:pt x="0" y="2214773"/>
                </a:lnTo>
                <a:lnTo>
                  <a:pt x="285299" y="2500073"/>
                </a:lnTo>
                <a:lnTo>
                  <a:pt x="345906" y="2500073"/>
                </a:lnTo>
                <a:lnTo>
                  <a:pt x="814821" y="2031167"/>
                </a:lnTo>
                <a:lnTo>
                  <a:pt x="341615" y="1557960"/>
                </a:lnTo>
                <a:lnTo>
                  <a:pt x="289591" y="1557960"/>
                </a:lnTo>
                <a:lnTo>
                  <a:pt x="1" y="1847551"/>
                </a:lnTo>
                <a:lnTo>
                  <a:pt x="1" y="1795307"/>
                </a:lnTo>
                <a:lnTo>
                  <a:pt x="258379" y="1536928"/>
                </a:lnTo>
                <a:lnTo>
                  <a:pt x="258379" y="1474723"/>
                </a:lnTo>
                <a:lnTo>
                  <a:pt x="1" y="1216345"/>
                </a:lnTo>
                <a:lnTo>
                  <a:pt x="1" y="1164102"/>
                </a:lnTo>
                <a:lnTo>
                  <a:pt x="283034" y="1447135"/>
                </a:lnTo>
                <a:lnTo>
                  <a:pt x="348172" y="1447135"/>
                </a:lnTo>
                <a:lnTo>
                  <a:pt x="814820" y="980485"/>
                </a:lnTo>
                <a:lnTo>
                  <a:pt x="344400" y="510063"/>
                </a:lnTo>
                <a:lnTo>
                  <a:pt x="286802" y="510063"/>
                </a:lnTo>
                <a:lnTo>
                  <a:pt x="2" y="796868"/>
                </a:lnTo>
                <a:lnTo>
                  <a:pt x="2" y="744627"/>
                </a:lnTo>
                <a:lnTo>
                  <a:pt x="258382" y="486240"/>
                </a:lnTo>
                <a:lnTo>
                  <a:pt x="258382" y="424044"/>
                </a:lnTo>
                <a:lnTo>
                  <a:pt x="2" y="165665"/>
                </a:lnTo>
                <a:lnTo>
                  <a:pt x="2" y="113421"/>
                </a:lnTo>
                <a:lnTo>
                  <a:pt x="285819" y="399238"/>
                </a:lnTo>
                <a:lnTo>
                  <a:pt x="345383" y="399238"/>
                </a:lnTo>
                <a:lnTo>
                  <a:pt x="744619" y="2"/>
                </a:lnTo>
                <a:lnTo>
                  <a:pt x="796863" y="2"/>
                </a:lnTo>
                <a:lnTo>
                  <a:pt x="369206" y="427659"/>
                </a:lnTo>
                <a:lnTo>
                  <a:pt x="369206" y="482625"/>
                </a:lnTo>
                <a:lnTo>
                  <a:pt x="840942" y="954363"/>
                </a:lnTo>
                <a:lnTo>
                  <a:pt x="1309198" y="486115"/>
                </a:lnTo>
                <a:lnTo>
                  <a:pt x="1309198" y="424170"/>
                </a:lnTo>
                <a:lnTo>
                  <a:pt x="885018" y="1"/>
                </a:lnTo>
                <a:lnTo>
                  <a:pt x="937262" y="1"/>
                </a:lnTo>
                <a:lnTo>
                  <a:pt x="1336510" y="399238"/>
                </a:lnTo>
                <a:lnTo>
                  <a:pt x="1396075" y="399238"/>
                </a:lnTo>
                <a:lnTo>
                  <a:pt x="1795305" y="3"/>
                </a:lnTo>
                <a:lnTo>
                  <a:pt x="1847547" y="3"/>
                </a:lnTo>
                <a:lnTo>
                  <a:pt x="1420024" y="427535"/>
                </a:lnTo>
                <a:lnTo>
                  <a:pt x="1420024" y="482750"/>
                </a:lnTo>
                <a:lnTo>
                  <a:pt x="1891628" y="954364"/>
                </a:lnTo>
                <a:lnTo>
                  <a:pt x="2360002" y="485990"/>
                </a:lnTo>
                <a:lnTo>
                  <a:pt x="2360002" y="424295"/>
                </a:lnTo>
                <a:lnTo>
                  <a:pt x="1935703" y="1"/>
                </a:lnTo>
                <a:lnTo>
                  <a:pt x="1987946" y="1"/>
                </a:lnTo>
                <a:lnTo>
                  <a:pt x="2387188" y="399238"/>
                </a:lnTo>
                <a:lnTo>
                  <a:pt x="2446753" y="399238"/>
                </a:lnTo>
                <a:lnTo>
                  <a:pt x="2845989" y="2"/>
                </a:lnTo>
                <a:lnTo>
                  <a:pt x="2898233" y="2"/>
                </a:lnTo>
                <a:lnTo>
                  <a:pt x="2470826" y="427409"/>
                </a:lnTo>
                <a:lnTo>
                  <a:pt x="2470826" y="482876"/>
                </a:lnTo>
                <a:lnTo>
                  <a:pt x="2942310" y="954364"/>
                </a:lnTo>
                <a:lnTo>
                  <a:pt x="3410810" y="485864"/>
                </a:lnTo>
                <a:lnTo>
                  <a:pt x="3410810" y="424421"/>
                </a:lnTo>
                <a:lnTo>
                  <a:pt x="2986387" y="1"/>
                </a:lnTo>
                <a:lnTo>
                  <a:pt x="3038634" y="1"/>
                </a:lnTo>
                <a:lnTo>
                  <a:pt x="3437870" y="399238"/>
                </a:lnTo>
                <a:lnTo>
                  <a:pt x="3497432" y="399238"/>
                </a:lnTo>
                <a:lnTo>
                  <a:pt x="3896671" y="2"/>
                </a:lnTo>
                <a:lnTo>
                  <a:pt x="3948916" y="2"/>
                </a:lnTo>
                <a:lnTo>
                  <a:pt x="3521633" y="427284"/>
                </a:lnTo>
                <a:lnTo>
                  <a:pt x="3521633" y="483002"/>
                </a:lnTo>
                <a:lnTo>
                  <a:pt x="3992992" y="954363"/>
                </a:lnTo>
                <a:lnTo>
                  <a:pt x="4461600" y="485736"/>
                </a:lnTo>
                <a:lnTo>
                  <a:pt x="4461600" y="424545"/>
                </a:lnTo>
                <a:lnTo>
                  <a:pt x="4037073" y="1"/>
                </a:lnTo>
                <a:lnTo>
                  <a:pt x="4089316" y="1"/>
                </a:lnTo>
                <a:lnTo>
                  <a:pt x="4488536" y="399238"/>
                </a:lnTo>
                <a:lnTo>
                  <a:pt x="4548098" y="399238"/>
                </a:lnTo>
                <a:lnTo>
                  <a:pt x="4947332" y="4"/>
                </a:lnTo>
                <a:lnTo>
                  <a:pt x="4999576" y="4"/>
                </a:lnTo>
                <a:lnTo>
                  <a:pt x="4572425" y="427154"/>
                </a:lnTo>
                <a:lnTo>
                  <a:pt x="4572425" y="483127"/>
                </a:lnTo>
                <a:lnTo>
                  <a:pt x="5043657" y="954361"/>
                </a:lnTo>
                <a:lnTo>
                  <a:pt x="5512408" y="485609"/>
                </a:lnTo>
                <a:lnTo>
                  <a:pt x="5512408" y="424676"/>
                </a:lnTo>
                <a:lnTo>
                  <a:pt x="5087732" y="1"/>
                </a:lnTo>
                <a:lnTo>
                  <a:pt x="5139975" y="1"/>
                </a:lnTo>
                <a:lnTo>
                  <a:pt x="5539212" y="399238"/>
                </a:lnTo>
                <a:lnTo>
                  <a:pt x="5598779" y="399238"/>
                </a:lnTo>
                <a:lnTo>
                  <a:pt x="5998015" y="2"/>
                </a:lnTo>
                <a:lnTo>
                  <a:pt x="6050259" y="2"/>
                </a:lnTo>
                <a:lnTo>
                  <a:pt x="5623233" y="427027"/>
                </a:lnTo>
                <a:lnTo>
                  <a:pt x="5623233" y="483258"/>
                </a:lnTo>
                <a:lnTo>
                  <a:pt x="6094336" y="954363"/>
                </a:lnTo>
                <a:lnTo>
                  <a:pt x="6563216" y="485481"/>
                </a:lnTo>
                <a:lnTo>
                  <a:pt x="6563216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00775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pPr/>
              <a:t>10/3/2019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4351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pPr/>
              <a:t>10/3/2019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1964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pPr/>
              <a:t>10/3/2019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095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pPr/>
              <a:t>10/3/2019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54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pPr/>
              <a:t>10/3/2019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4881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pPr/>
              <a:t>10/3/2019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7433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4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6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85AC8A2-C63C-49A4-89E9-2E4420D2ECA8}" type="datetimeFigureOut">
              <a:rPr lang="en-US" smtClean="0"/>
              <a:pPr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199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4C7E049-B585-4EE6-96C0-EEB30EAA14FD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ângulo 7">
            <a:extLst>
              <a:ext uri="{FF2B5EF4-FFF2-40B4-BE49-F238E27FC236}">
                <a16:creationId xmlns:a16="http://schemas.microsoft.com/office/drawing/2014/main" id="{F54AE097-D75B-4DAA-B4B3-FC236BF38600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lt1">
                  <a:tint val="93000"/>
                  <a:satMod val="150000"/>
                  <a:shade val="98000"/>
                  <a:lumMod val="102000"/>
                </a:schemeClr>
              </a:gs>
              <a:gs pos="51000">
                <a:schemeClr val="lt1">
                  <a:tint val="93000"/>
                  <a:satMod val="150000"/>
                  <a:shade val="98000"/>
                  <a:lumMod val="102000"/>
                  <a:alpha val="8000"/>
                </a:schemeClr>
              </a:gs>
              <a:gs pos="100000">
                <a:schemeClr val="accent4">
                  <a:lumMod val="31000"/>
                  <a:alpha val="12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9" name="Imagem 8" descr="LogomarcaAndi.jpg">
            <a:extLst>
              <a:ext uri="{FF2B5EF4-FFF2-40B4-BE49-F238E27FC236}">
                <a16:creationId xmlns:a16="http://schemas.microsoft.com/office/drawing/2014/main" id="{9772CB45-EE60-43C1-9F31-80BDB2CBA81F}"/>
              </a:ext>
            </a:extLst>
          </p:cNvPr>
          <p:cNvPicPr/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5991669" y="852807"/>
            <a:ext cx="1301614" cy="299565"/>
          </a:xfrm>
          <a:prstGeom prst="rect">
            <a:avLst/>
          </a:prstGeom>
        </p:spPr>
      </p:pic>
      <p:cxnSp>
        <p:nvCxnSpPr>
          <p:cNvPr id="10" name="Conector Reto 10">
            <a:extLst>
              <a:ext uri="{FF2B5EF4-FFF2-40B4-BE49-F238E27FC236}">
                <a16:creationId xmlns:a16="http://schemas.microsoft.com/office/drawing/2014/main" id="{031B6388-FCBC-4135-B2C5-26B2E5DFF3AE}"/>
              </a:ext>
            </a:extLst>
          </p:cNvPr>
          <p:cNvCxnSpPr/>
          <p:nvPr userDrawn="1"/>
        </p:nvCxnSpPr>
        <p:spPr>
          <a:xfrm>
            <a:off x="628650" y="995812"/>
            <a:ext cx="5190259" cy="155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1" name="Imagem 10">
            <a:extLst>
              <a:ext uri="{FF2B5EF4-FFF2-40B4-BE49-F238E27FC236}">
                <a16:creationId xmlns:a16="http://schemas.microsoft.com/office/drawing/2014/main" id="{9B0CC190-F58A-44E7-A2D9-CE470E6C14A9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1531" y="156077"/>
            <a:ext cx="1083819" cy="100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500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4" r:id="rId1"/>
    <p:sldLayoutId id="2147484035" r:id="rId2"/>
    <p:sldLayoutId id="2147484036" r:id="rId3"/>
    <p:sldLayoutId id="2147484037" r:id="rId4"/>
    <p:sldLayoutId id="2147484038" r:id="rId5"/>
    <p:sldLayoutId id="2147484039" r:id="rId6"/>
    <p:sldLayoutId id="2147484040" r:id="rId7"/>
    <p:sldLayoutId id="2147484041" r:id="rId8"/>
    <p:sldLayoutId id="2147484042" r:id="rId9"/>
    <p:sldLayoutId id="2147484043" r:id="rId10"/>
    <p:sldLayoutId id="2147484044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5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6.jpeg"/><Relationship Id="rId9" Type="http://schemas.microsoft.com/office/2007/relationships/diagramDrawing" Target="../diagrams/drawing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12">
            <a:extLst>
              <a:ext uri="{FF2B5EF4-FFF2-40B4-BE49-F238E27FC236}">
                <a16:creationId xmlns:a16="http://schemas.microsoft.com/office/drawing/2014/main" id="{62AE8E50-35D4-4D5A-A4BB-168CBB027DA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9141544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94D87A0-BA55-4A8B-9FD6-6109543D2BD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3459" y="620720"/>
            <a:ext cx="2524541" cy="5571069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0" ty="0" sx="80000" sy="80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B26E892-1320-40AA-9CA1-246721C187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1444" y="620720"/>
            <a:ext cx="5492423" cy="55931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34918" y="1105351"/>
            <a:ext cx="4765475" cy="3023981"/>
          </a:xfrm>
        </p:spPr>
        <p:txBody>
          <a:bodyPr anchor="b">
            <a:normAutofit/>
          </a:bodyPr>
          <a:lstStyle/>
          <a:p>
            <a:pPr algn="l">
              <a:spcAft>
                <a:spcPts val="1200"/>
              </a:spcAft>
            </a:pPr>
            <a:r>
              <a:rPr lang="pt-BR" sz="3600" b="1" dirty="0">
                <a:solidFill>
                  <a:srgbClr val="FFFFFF"/>
                </a:solidFill>
                <a:latin typeface="Calibri" charset="0"/>
                <a:cs typeface="Calibri" charset="0"/>
              </a:rPr>
              <a:t>OBSERVATÓRIO do Marco Legal da </a:t>
            </a:r>
            <a:br>
              <a:rPr lang="pt-BR" sz="3600" b="1" dirty="0">
                <a:solidFill>
                  <a:srgbClr val="FFFFFF"/>
                </a:solidFill>
                <a:latin typeface="Calibri" charset="0"/>
                <a:cs typeface="Calibri" charset="0"/>
              </a:rPr>
            </a:br>
            <a:r>
              <a:rPr lang="pt-BR" sz="3600" b="1" dirty="0">
                <a:solidFill>
                  <a:srgbClr val="FFFFFF"/>
                </a:solidFill>
                <a:latin typeface="Calibri" charset="0"/>
                <a:cs typeface="Calibri" charset="0"/>
              </a:rPr>
              <a:t>Primeira Infância</a:t>
            </a:r>
            <a:r>
              <a:rPr lang="es-ES" sz="3600" b="1" cap="all" dirty="0">
                <a:solidFill>
                  <a:srgbClr val="FFFFFF"/>
                </a:solidFill>
                <a:latin typeface="+mn-lt"/>
              </a:rPr>
              <a:t/>
            </a:r>
            <a:br>
              <a:rPr lang="es-ES" sz="3600" b="1" cap="all" dirty="0">
                <a:solidFill>
                  <a:srgbClr val="FFFFFF"/>
                </a:solidFill>
                <a:latin typeface="+mn-lt"/>
              </a:rPr>
            </a:br>
            <a:endParaRPr lang="es-ES" sz="3600" b="1" cap="all" dirty="0">
              <a:solidFill>
                <a:srgbClr val="FFFFFF"/>
              </a:solidFill>
              <a:latin typeface="+mn-lt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9A1F79C-E4D1-4AAE-BA11-3A09005252E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632199" y="4214336"/>
            <a:ext cx="384048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Imagem 17" descr="LogomarcaAndi.jpg">
            <a:extLst>
              <a:ext uri="{FF2B5EF4-FFF2-40B4-BE49-F238E27FC236}">
                <a16:creationId xmlns:a16="http://schemas.microsoft.com/office/drawing/2014/main" id="{1B2C7597-41DF-4F2D-BA60-704D21EAF3DB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5350355" y="5572341"/>
            <a:ext cx="1495425" cy="344170"/>
          </a:xfrm>
          <a:prstGeom prst="rect">
            <a:avLst/>
          </a:prstGeom>
        </p:spPr>
      </p:pic>
      <p:pic>
        <p:nvPicPr>
          <p:cNvPr id="20" name="Imagem 19">
            <a:extLst>
              <a:ext uri="{FF2B5EF4-FFF2-40B4-BE49-F238E27FC236}">
                <a16:creationId xmlns:a16="http://schemas.microsoft.com/office/drawing/2014/main" id="{528DDE39-52DD-4C75-B2BB-58AF60575B18}"/>
              </a:ext>
            </a:extLst>
          </p:cNvPr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2980" y="4887811"/>
            <a:ext cx="1101090" cy="1020445"/>
          </a:xfrm>
          <a:prstGeom prst="rect">
            <a:avLst/>
          </a:prstGeom>
        </p:spPr>
      </p:pic>
      <p:cxnSp>
        <p:nvCxnSpPr>
          <p:cNvPr id="21" name="Conector Reto 2">
            <a:extLst>
              <a:ext uri="{FF2B5EF4-FFF2-40B4-BE49-F238E27FC236}">
                <a16:creationId xmlns:a16="http://schemas.microsoft.com/office/drawing/2014/main" id="{110355FB-7E05-42ED-8CEF-19DDCB94F6C3}"/>
              </a:ext>
            </a:extLst>
          </p:cNvPr>
          <p:cNvCxnSpPr>
            <a:cxnSpLocks/>
          </p:cNvCxnSpPr>
          <p:nvPr/>
        </p:nvCxnSpPr>
        <p:spPr>
          <a:xfrm>
            <a:off x="7095970" y="4887176"/>
            <a:ext cx="0" cy="101854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6417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62AE8E50-35D4-4D5A-A4BB-168CBB027DA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9141544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94D87A0-BA55-4A8B-9FD6-6109543D2BD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3459" y="620720"/>
            <a:ext cx="2524541" cy="5571069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0" ty="0" sx="80000" sy="80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B26E892-1320-40AA-9CA1-246721C187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1444" y="620720"/>
            <a:ext cx="5492423" cy="55931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CEAEA4-A866-4E5D-9070-2F244FD28F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34918" y="1105351"/>
            <a:ext cx="4765475" cy="3023981"/>
          </a:xfrm>
        </p:spPr>
        <p:txBody>
          <a:bodyPr anchor="b">
            <a:normAutofit/>
          </a:bodyPr>
          <a:lstStyle/>
          <a:p>
            <a:pPr algn="l">
              <a:spcAft>
                <a:spcPts val="1200"/>
              </a:spcAft>
            </a:pPr>
            <a:r>
              <a:rPr lang="pt-BR" sz="4200" b="1" dirty="0">
                <a:solidFill>
                  <a:srgbClr val="FFFFFF"/>
                </a:solidFill>
                <a:latin typeface="Calibri" charset="0"/>
                <a:cs typeface="Calibri" charset="0"/>
              </a:rPr>
              <a:t>Obrigada!</a:t>
            </a:r>
            <a:endParaRPr lang="es-ES" sz="4200" b="1" cap="all" dirty="0">
              <a:solidFill>
                <a:srgbClr val="FFFFFF"/>
              </a:solidFill>
              <a:latin typeface="+mn-lt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9A1F79C-E4D1-4AAE-BA11-3A09005252E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632199" y="4214336"/>
            <a:ext cx="384048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ixaDeTexto 2">
            <a:extLst>
              <a:ext uri="{FF2B5EF4-FFF2-40B4-BE49-F238E27FC236}">
                <a16:creationId xmlns:a16="http://schemas.microsoft.com/office/drawing/2014/main" id="{26D41245-0F57-47A8-B84A-E45CA88553F2}"/>
              </a:ext>
            </a:extLst>
          </p:cNvPr>
          <p:cNvSpPr txBox="1"/>
          <p:nvPr/>
        </p:nvSpPr>
        <p:spPr>
          <a:xfrm>
            <a:off x="4302885" y="4299341"/>
            <a:ext cx="436098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bg1"/>
                </a:solidFill>
              </a:rPr>
              <a:t>Secretaria Executiva RNPI</a:t>
            </a:r>
          </a:p>
          <a:p>
            <a:r>
              <a:rPr lang="pt-BR" sz="2400" b="1" dirty="0">
                <a:solidFill>
                  <a:schemeClr val="bg1"/>
                </a:solidFill>
              </a:rPr>
              <a:t>Miriam </a:t>
            </a:r>
            <a:r>
              <a:rPr lang="pt-BR" sz="2400" b="1" dirty="0" err="1">
                <a:solidFill>
                  <a:schemeClr val="bg1"/>
                </a:solidFill>
              </a:rPr>
              <a:t>Pragita</a:t>
            </a:r>
            <a:r>
              <a:rPr lang="pt-BR" sz="2400" b="1" dirty="0">
                <a:solidFill>
                  <a:schemeClr val="bg1"/>
                </a:solidFill>
              </a:rPr>
              <a:t> </a:t>
            </a:r>
          </a:p>
          <a:p>
            <a:r>
              <a:rPr lang="pt-BR" sz="2400" dirty="0">
                <a:solidFill>
                  <a:schemeClr val="bg1"/>
                </a:solidFill>
              </a:rPr>
              <a:t>mpragita@andi.org.br</a:t>
            </a:r>
            <a:endParaRPr lang="pt-BR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037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0140278-1B17-48E7-B642-9C9B3FC1411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BBFA14D-8E4F-42D4-B5A0-9588A6A4545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5658" y="321731"/>
            <a:ext cx="8663391" cy="62145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626F75C4-56A3-4510-80B8-56BA39E44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7" y="585216"/>
            <a:ext cx="4455775" cy="1499616"/>
          </a:xfrm>
        </p:spPr>
        <p:txBody>
          <a:bodyPr>
            <a:noAutofit/>
          </a:bodyPr>
          <a:lstStyle/>
          <a:p>
            <a:r>
              <a:rPr lang="pt-BR" sz="3200" b="1" dirty="0">
                <a:solidFill>
                  <a:srgbClr val="FFFFFF"/>
                </a:solidFill>
              </a:rPr>
              <a:t>REDE NACIONAL PRIMEIRA INFÂNCIA</a:t>
            </a:r>
            <a:endParaRPr lang="pt-BR" sz="3200" dirty="0">
              <a:solidFill>
                <a:srgbClr val="FFFFFF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10B2B88-1A1B-486B-9366-918FE2E71D4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1604E37-8506-4340-81C7-57A2229ED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097" y="2593440"/>
            <a:ext cx="7461499" cy="2929409"/>
          </a:xfrm>
        </p:spPr>
        <p:txBody>
          <a:bodyPr>
            <a:normAutofit/>
          </a:bodyPr>
          <a:lstStyle/>
          <a:p>
            <a:pPr marL="0" indent="0" algn="just">
              <a:buClr>
                <a:schemeClr val="tx1"/>
              </a:buClr>
              <a:buNone/>
            </a:pPr>
            <a:r>
              <a:rPr lang="pt-BR" sz="2400" dirty="0"/>
              <a:t>A REDE NACIONAL PRIMEIRA INFÂNCIA é uma articulação nacional de organizações da sociedade civil, do governo, do setor privado, de outras redes e de organizações multilaterais que atuam, direta ou indiretamente, pela promoção e garantia dos direitos da Primeira Infância – sem discriminação étnico-racial, de gênero, regional, religiosa, ideológica, partidária, econômica, de orientação sexual ou de qualquer outra natureza.</a:t>
            </a:r>
            <a:endParaRPr lang="pt-BR" sz="2400" b="1" dirty="0">
              <a:solidFill>
                <a:srgbClr val="FFFFFF"/>
              </a:solidFill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endParaRPr lang="pt-BR" b="1" dirty="0">
              <a:solidFill>
                <a:srgbClr val="FFFFFF"/>
              </a:solidFill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endParaRPr lang="pt-BR" b="1" dirty="0">
              <a:solidFill>
                <a:srgbClr val="FFFFFF"/>
              </a:solidFill>
            </a:endParaRPr>
          </a:p>
        </p:txBody>
      </p:sp>
      <p:pic>
        <p:nvPicPr>
          <p:cNvPr id="15" name="Imagem 14" descr="LogomarcaAndi.jpg">
            <a:extLst>
              <a:ext uri="{FF2B5EF4-FFF2-40B4-BE49-F238E27FC236}">
                <a16:creationId xmlns:a16="http://schemas.microsoft.com/office/drawing/2014/main" id="{4AB68422-78E3-489C-B2D3-4F97E6DF1FF9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5681076" y="1335151"/>
            <a:ext cx="1495425" cy="344170"/>
          </a:xfrm>
          <a:prstGeom prst="rect">
            <a:avLst/>
          </a:prstGeom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id="{4929F2CE-3EFB-47E8-97B9-D0D06D5B30F1}"/>
              </a:ext>
            </a:extLst>
          </p:cNvPr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3701" y="650621"/>
            <a:ext cx="1101090" cy="1020445"/>
          </a:xfrm>
          <a:prstGeom prst="rect">
            <a:avLst/>
          </a:prstGeom>
        </p:spPr>
      </p:pic>
      <p:cxnSp>
        <p:nvCxnSpPr>
          <p:cNvPr id="19" name="Conector Reto 2">
            <a:extLst>
              <a:ext uri="{FF2B5EF4-FFF2-40B4-BE49-F238E27FC236}">
                <a16:creationId xmlns:a16="http://schemas.microsoft.com/office/drawing/2014/main" id="{F33AEB12-21E9-4D4B-8F69-12591DAF36AD}"/>
              </a:ext>
            </a:extLst>
          </p:cNvPr>
          <p:cNvCxnSpPr>
            <a:cxnSpLocks/>
          </p:cNvCxnSpPr>
          <p:nvPr/>
        </p:nvCxnSpPr>
        <p:spPr>
          <a:xfrm>
            <a:off x="7426691" y="649986"/>
            <a:ext cx="0" cy="101854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84245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0140278-1B17-48E7-B642-9C9B3FC1411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BBFA14D-8E4F-42D4-B5A0-9588A6A4545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5658" y="321731"/>
            <a:ext cx="8663391" cy="62145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626F75C4-56A3-4510-80B8-56BA39E44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7" y="585216"/>
            <a:ext cx="4455775" cy="1499616"/>
          </a:xfrm>
        </p:spPr>
        <p:txBody>
          <a:bodyPr>
            <a:noAutofit/>
          </a:bodyPr>
          <a:lstStyle/>
          <a:p>
            <a:r>
              <a:rPr lang="pt-BR" sz="3200" b="1" dirty="0">
                <a:solidFill>
                  <a:srgbClr val="FFFFFF"/>
                </a:solidFill>
              </a:rPr>
              <a:t>MARCO LEGAL DA PRIMEIRA INFÂNCIA</a:t>
            </a:r>
            <a:endParaRPr lang="pt-BR" sz="3200" dirty="0">
              <a:solidFill>
                <a:srgbClr val="FFFFFF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10B2B88-1A1B-486B-9366-918FE2E71D4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1604E37-8506-4340-81C7-57A2229ED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097" y="2593440"/>
            <a:ext cx="7461499" cy="3484631"/>
          </a:xfrm>
        </p:spPr>
        <p:txBody>
          <a:bodyPr>
            <a:normAutofit lnSpcReduction="10000"/>
          </a:bodyPr>
          <a:lstStyle/>
          <a:p>
            <a:pPr marL="0" indent="0">
              <a:buClr>
                <a:schemeClr val="tx1"/>
              </a:buClr>
              <a:buNone/>
            </a:pPr>
            <a:r>
              <a:rPr lang="pt-BR" sz="2400" b="1" dirty="0"/>
              <a:t>Lei Federal Nº 13.257, de 8 de março de 2016</a:t>
            </a:r>
            <a:endParaRPr lang="pt-BR" sz="2400" b="1" dirty="0">
              <a:solidFill>
                <a:srgbClr val="FFFFFF"/>
              </a:solidFill>
            </a:endParaRP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BR" sz="2400" dirty="0"/>
              <a:t> Coloca a criança como prioridade para o desenvolvimento de programas, a formação dos profissionais e a formulação de políticas públicas:</a:t>
            </a:r>
          </a:p>
          <a:p>
            <a:pPr marL="777240" lvl="5" indent="0" algn="just">
              <a:buClr>
                <a:schemeClr val="tx1"/>
              </a:buClr>
              <a:buNone/>
            </a:pPr>
            <a:r>
              <a:rPr lang="pt-BR" sz="2400" i="1" dirty="0">
                <a:solidFill>
                  <a:srgbClr val="FFFFFF"/>
                </a:solidFill>
              </a:rPr>
              <a:t>“Art. 1º Esta Lei estabelece princípios e diretrizes para a formulação e a implementação de políticas públicas para a primeira infância em atenção à especificidade e à relevância dos primeiros anos de vida no desenvolvimento infantil e no desenvolvimento do ser humano”</a:t>
            </a:r>
          </a:p>
        </p:txBody>
      </p:sp>
      <p:pic>
        <p:nvPicPr>
          <p:cNvPr id="15" name="Imagem 14" descr="LogomarcaAndi.jpg">
            <a:extLst>
              <a:ext uri="{FF2B5EF4-FFF2-40B4-BE49-F238E27FC236}">
                <a16:creationId xmlns:a16="http://schemas.microsoft.com/office/drawing/2014/main" id="{4AB68422-78E3-489C-B2D3-4F97E6DF1FF9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5681076" y="1335151"/>
            <a:ext cx="1495425" cy="344170"/>
          </a:xfrm>
          <a:prstGeom prst="rect">
            <a:avLst/>
          </a:prstGeom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id="{4929F2CE-3EFB-47E8-97B9-D0D06D5B30F1}"/>
              </a:ext>
            </a:extLst>
          </p:cNvPr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3701" y="650621"/>
            <a:ext cx="1101090" cy="1020445"/>
          </a:xfrm>
          <a:prstGeom prst="rect">
            <a:avLst/>
          </a:prstGeom>
        </p:spPr>
      </p:pic>
      <p:cxnSp>
        <p:nvCxnSpPr>
          <p:cNvPr id="19" name="Conector Reto 2">
            <a:extLst>
              <a:ext uri="{FF2B5EF4-FFF2-40B4-BE49-F238E27FC236}">
                <a16:creationId xmlns:a16="http://schemas.microsoft.com/office/drawing/2014/main" id="{F33AEB12-21E9-4D4B-8F69-12591DAF36AD}"/>
              </a:ext>
            </a:extLst>
          </p:cNvPr>
          <p:cNvCxnSpPr>
            <a:cxnSpLocks/>
          </p:cNvCxnSpPr>
          <p:nvPr/>
        </p:nvCxnSpPr>
        <p:spPr>
          <a:xfrm>
            <a:off x="7426691" y="649986"/>
            <a:ext cx="0" cy="101854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2775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0140278-1B17-48E7-B642-9C9B3FC1411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BBFA14D-8E4F-42D4-B5A0-9588A6A4545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5658" y="321731"/>
            <a:ext cx="8663391" cy="62145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626F75C4-56A3-4510-80B8-56BA39E44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7" y="585216"/>
            <a:ext cx="4705970" cy="1499616"/>
          </a:xfrm>
        </p:spPr>
        <p:txBody>
          <a:bodyPr>
            <a:noAutofit/>
          </a:bodyPr>
          <a:lstStyle/>
          <a:p>
            <a:r>
              <a:rPr lang="pt-BR" sz="3200" b="1" dirty="0">
                <a:solidFill>
                  <a:srgbClr val="FFFFFF"/>
                </a:solidFill>
              </a:rPr>
              <a:t>Estrutura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10B2B88-1A1B-486B-9366-918FE2E71D4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1604E37-8506-4340-81C7-57A2229ED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096" y="2286000"/>
            <a:ext cx="7747254" cy="3515193"/>
          </a:xfrm>
        </p:spPr>
        <p:txBody>
          <a:bodyPr>
            <a:normAutofit/>
          </a:bodyPr>
          <a:lstStyle/>
          <a:p>
            <a:pPr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BR" sz="2400" dirty="0"/>
              <a:t>Indicadores relacionados ao Marco Legal da Primeira Infância para os 5.570 municípios brasileiros</a:t>
            </a: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BR" sz="2400" dirty="0"/>
              <a:t>Análise de conteúdo dos Planos Municipais pela Primeira Infância de 100 municípios brasileiros</a:t>
            </a: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BR" sz="2400" dirty="0"/>
              <a:t>Repositório de outras informações e dados sobre Primeira Infância</a:t>
            </a:r>
          </a:p>
          <a:p>
            <a:pPr marL="0" indent="0">
              <a:buNone/>
            </a:pPr>
            <a:endParaRPr lang="pt-BR" b="1" dirty="0">
              <a:solidFill>
                <a:srgbClr val="FFFFFF"/>
              </a:solidFill>
            </a:endParaRPr>
          </a:p>
        </p:txBody>
      </p:sp>
      <p:pic>
        <p:nvPicPr>
          <p:cNvPr id="15" name="Imagem 14" descr="LogomarcaAndi.jpg">
            <a:extLst>
              <a:ext uri="{FF2B5EF4-FFF2-40B4-BE49-F238E27FC236}">
                <a16:creationId xmlns:a16="http://schemas.microsoft.com/office/drawing/2014/main" id="{4AB68422-78E3-489C-B2D3-4F97E6DF1FF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5681076" y="1335151"/>
            <a:ext cx="1495425" cy="344170"/>
          </a:xfrm>
          <a:prstGeom prst="rect">
            <a:avLst/>
          </a:prstGeom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id="{4929F2CE-3EFB-47E8-97B9-D0D06D5B30F1}"/>
              </a:ext>
            </a:extLst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3701" y="650621"/>
            <a:ext cx="1101090" cy="1020445"/>
          </a:xfrm>
          <a:prstGeom prst="rect">
            <a:avLst/>
          </a:prstGeom>
        </p:spPr>
      </p:pic>
      <p:cxnSp>
        <p:nvCxnSpPr>
          <p:cNvPr id="19" name="Conector Reto 2">
            <a:extLst>
              <a:ext uri="{FF2B5EF4-FFF2-40B4-BE49-F238E27FC236}">
                <a16:creationId xmlns:a16="http://schemas.microsoft.com/office/drawing/2014/main" id="{F33AEB12-21E9-4D4B-8F69-12591DAF36AD}"/>
              </a:ext>
            </a:extLst>
          </p:cNvPr>
          <p:cNvCxnSpPr>
            <a:cxnSpLocks/>
          </p:cNvCxnSpPr>
          <p:nvPr/>
        </p:nvCxnSpPr>
        <p:spPr>
          <a:xfrm>
            <a:off x="7426691" y="649986"/>
            <a:ext cx="0" cy="101854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75701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0140278-1B17-48E7-B642-9C9B3FC1411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BBFA14D-8E4F-42D4-B5A0-9588A6A4545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5658" y="321731"/>
            <a:ext cx="8663391" cy="62145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626F75C4-56A3-4510-80B8-56BA39E44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7" y="585216"/>
            <a:ext cx="4705970" cy="1499616"/>
          </a:xfrm>
        </p:spPr>
        <p:txBody>
          <a:bodyPr>
            <a:noAutofit/>
          </a:bodyPr>
          <a:lstStyle/>
          <a:p>
            <a:r>
              <a:rPr lang="pt-BR" sz="3200" b="1" dirty="0">
                <a:solidFill>
                  <a:srgbClr val="FFFFFF"/>
                </a:solidFill>
              </a:rPr>
              <a:t>Eixo – indicadores</a:t>
            </a:r>
            <a:br>
              <a:rPr lang="pt-BR" sz="3200" b="1" dirty="0">
                <a:solidFill>
                  <a:srgbClr val="FFFFFF"/>
                </a:solidFill>
              </a:rPr>
            </a:br>
            <a:r>
              <a:rPr lang="pt-BR" sz="3200" b="1" dirty="0">
                <a:solidFill>
                  <a:srgbClr val="FFFFFF"/>
                </a:solidFill>
              </a:rPr>
              <a:t>Delimitações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10B2B88-1A1B-486B-9366-918FE2E71D4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1604E37-8506-4340-81C7-57A2229ED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096" y="2286000"/>
            <a:ext cx="7747254" cy="3515193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BR" sz="2400" dirty="0"/>
              <a:t>Três áreas iniciais: Assistência Social, Educação e Saúde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BR" sz="2400" dirty="0"/>
              <a:t>Interlocução com o Plano Nacional pela Primeira Infância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BR" sz="2400" dirty="0"/>
              <a:t>Interlocução com políticas públicas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BR" sz="2400" dirty="0"/>
              <a:t>Bases de dados federais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BR" sz="2400" dirty="0"/>
              <a:t>Abrangência municipal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BR" sz="2400" dirty="0"/>
              <a:t>Definição de indicadores prioritários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BR" sz="2400" dirty="0"/>
              <a:t>Foco principal no sujeito de direitos</a:t>
            </a:r>
          </a:p>
          <a:p>
            <a:pPr marL="0" indent="0">
              <a:buNone/>
            </a:pPr>
            <a:endParaRPr lang="pt-BR" b="1" dirty="0">
              <a:solidFill>
                <a:srgbClr val="FFFFFF"/>
              </a:solidFill>
            </a:endParaRPr>
          </a:p>
        </p:txBody>
      </p:sp>
      <p:pic>
        <p:nvPicPr>
          <p:cNvPr id="15" name="Imagem 14" descr="LogomarcaAndi.jpg">
            <a:extLst>
              <a:ext uri="{FF2B5EF4-FFF2-40B4-BE49-F238E27FC236}">
                <a16:creationId xmlns:a16="http://schemas.microsoft.com/office/drawing/2014/main" id="{4AB68422-78E3-489C-B2D3-4F97E6DF1FF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5681076" y="1335151"/>
            <a:ext cx="1495425" cy="344170"/>
          </a:xfrm>
          <a:prstGeom prst="rect">
            <a:avLst/>
          </a:prstGeom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id="{4929F2CE-3EFB-47E8-97B9-D0D06D5B30F1}"/>
              </a:ext>
            </a:extLst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3701" y="650621"/>
            <a:ext cx="1101090" cy="1020445"/>
          </a:xfrm>
          <a:prstGeom prst="rect">
            <a:avLst/>
          </a:prstGeom>
        </p:spPr>
      </p:pic>
      <p:cxnSp>
        <p:nvCxnSpPr>
          <p:cNvPr id="19" name="Conector Reto 2">
            <a:extLst>
              <a:ext uri="{FF2B5EF4-FFF2-40B4-BE49-F238E27FC236}">
                <a16:creationId xmlns:a16="http://schemas.microsoft.com/office/drawing/2014/main" id="{F33AEB12-21E9-4D4B-8F69-12591DAF36AD}"/>
              </a:ext>
            </a:extLst>
          </p:cNvPr>
          <p:cNvCxnSpPr>
            <a:cxnSpLocks/>
          </p:cNvCxnSpPr>
          <p:nvPr/>
        </p:nvCxnSpPr>
        <p:spPr>
          <a:xfrm>
            <a:off x="7426691" y="649986"/>
            <a:ext cx="0" cy="101854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1822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0140278-1B17-48E7-B642-9C9B3FC1411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BBFA14D-8E4F-42D4-B5A0-9588A6A4545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5658" y="321731"/>
            <a:ext cx="8663391" cy="62145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626F75C4-56A3-4510-80B8-56BA39E44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155" y="826324"/>
            <a:ext cx="4483699" cy="1018540"/>
          </a:xfrm>
        </p:spPr>
        <p:txBody>
          <a:bodyPr>
            <a:noAutofit/>
          </a:bodyPr>
          <a:lstStyle/>
          <a:p>
            <a:r>
              <a:rPr lang="pt-BR" sz="3200" b="1" dirty="0">
                <a:solidFill>
                  <a:srgbClr val="FFFFFF"/>
                </a:solidFill>
              </a:rPr>
              <a:t>Eixo – indicadores</a:t>
            </a:r>
            <a:br>
              <a:rPr lang="pt-BR" sz="3200" b="1" dirty="0">
                <a:solidFill>
                  <a:srgbClr val="FFFFFF"/>
                </a:solidFill>
              </a:rPr>
            </a:br>
            <a:r>
              <a:rPr lang="pt-BR" sz="3200" b="1" dirty="0">
                <a:solidFill>
                  <a:srgbClr val="FFFFFF"/>
                </a:solidFill>
              </a:rPr>
              <a:t>Seleção dos indicadores</a:t>
            </a:r>
            <a:br>
              <a:rPr lang="pt-BR" sz="3200" b="1" dirty="0">
                <a:solidFill>
                  <a:srgbClr val="FFFFFF"/>
                </a:solidFill>
              </a:rPr>
            </a:br>
            <a:endParaRPr lang="pt-BR" sz="3200" b="1" dirty="0">
              <a:solidFill>
                <a:srgbClr val="FFFFFF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10B2B88-1A1B-486B-9366-918FE2E71D4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m 14" descr="LogomarcaAndi.jpg">
            <a:extLst>
              <a:ext uri="{FF2B5EF4-FFF2-40B4-BE49-F238E27FC236}">
                <a16:creationId xmlns:a16="http://schemas.microsoft.com/office/drawing/2014/main" id="{4AB68422-78E3-489C-B2D3-4F97E6DF1FF9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5681076" y="1335151"/>
            <a:ext cx="1495425" cy="344170"/>
          </a:xfrm>
          <a:prstGeom prst="rect">
            <a:avLst/>
          </a:prstGeom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id="{4929F2CE-3EFB-47E8-97B9-D0D06D5B30F1}"/>
              </a:ext>
            </a:extLst>
          </p:cNvPr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3701" y="650621"/>
            <a:ext cx="1101090" cy="1020445"/>
          </a:xfrm>
          <a:prstGeom prst="rect">
            <a:avLst/>
          </a:prstGeom>
        </p:spPr>
      </p:pic>
      <p:cxnSp>
        <p:nvCxnSpPr>
          <p:cNvPr id="19" name="Conector Reto 2">
            <a:extLst>
              <a:ext uri="{FF2B5EF4-FFF2-40B4-BE49-F238E27FC236}">
                <a16:creationId xmlns:a16="http://schemas.microsoft.com/office/drawing/2014/main" id="{F33AEB12-21E9-4D4B-8F69-12591DAF36AD}"/>
              </a:ext>
            </a:extLst>
          </p:cNvPr>
          <p:cNvCxnSpPr>
            <a:cxnSpLocks/>
          </p:cNvCxnSpPr>
          <p:nvPr/>
        </p:nvCxnSpPr>
        <p:spPr>
          <a:xfrm>
            <a:off x="7426691" y="649986"/>
            <a:ext cx="0" cy="101854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" name="Espaço Reservado para Conteúdo 4">
            <a:extLst>
              <a:ext uri="{FF2B5EF4-FFF2-40B4-BE49-F238E27FC236}">
                <a16:creationId xmlns:a16="http://schemas.microsoft.com/office/drawing/2014/main" id="{E8EE4BB7-3DB0-4256-9AB9-0FCEE4431E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236922"/>
              </p:ext>
            </p:extLst>
          </p:nvPr>
        </p:nvGraphicFramePr>
        <p:xfrm>
          <a:off x="748462" y="1337482"/>
          <a:ext cx="5347637" cy="43076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Elipse 9">
            <a:extLst>
              <a:ext uri="{FF2B5EF4-FFF2-40B4-BE49-F238E27FC236}">
                <a16:creationId xmlns:a16="http://schemas.microsoft.com/office/drawing/2014/main" id="{C63A28C5-56DB-4A1A-BBE3-CEF0DAB21A1F}"/>
              </a:ext>
            </a:extLst>
          </p:cNvPr>
          <p:cNvSpPr/>
          <p:nvPr/>
        </p:nvSpPr>
        <p:spPr>
          <a:xfrm>
            <a:off x="6239753" y="1916674"/>
            <a:ext cx="2330498" cy="2395925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/>
              <a:t>Proporção de nascidos vivos que cujo as mães realizaram pelo menos 7 consultas pré-natal</a:t>
            </a:r>
            <a:endParaRPr lang="pt-BR" dirty="0"/>
          </a:p>
        </p:txBody>
      </p:sp>
      <p:sp>
        <p:nvSpPr>
          <p:cNvPr id="2" name="Retângulo: Cantos Arredondados 1" descr="s">
            <a:extLst>
              <a:ext uri="{FF2B5EF4-FFF2-40B4-BE49-F238E27FC236}">
                <a16:creationId xmlns:a16="http://schemas.microsoft.com/office/drawing/2014/main" id="{C5741922-46C2-4E9A-8E5A-5C3B93D0D014}"/>
              </a:ext>
            </a:extLst>
          </p:cNvPr>
          <p:cNvSpPr/>
          <p:nvPr/>
        </p:nvSpPr>
        <p:spPr>
          <a:xfrm>
            <a:off x="6261442" y="4732742"/>
            <a:ext cx="2330498" cy="116541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Reunião técnica com especialistas</a:t>
            </a:r>
          </a:p>
          <a:p>
            <a:pPr algn="ctr"/>
            <a:r>
              <a:rPr lang="pt-BR" dirty="0"/>
              <a:t>Validação dos indicadores</a:t>
            </a:r>
          </a:p>
        </p:txBody>
      </p:sp>
    </p:spTree>
    <p:extLst>
      <p:ext uri="{BB962C8B-B14F-4D97-AF65-F5344CB8AC3E}">
        <p14:creationId xmlns:p14="http://schemas.microsoft.com/office/powerpoint/2010/main" val="25840004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0140278-1B17-48E7-B642-9C9B3FC1411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BBFA14D-8E4F-42D4-B5A0-9588A6A4545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5658" y="321731"/>
            <a:ext cx="8663391" cy="62145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626F75C4-56A3-4510-80B8-56BA39E44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7" y="585216"/>
            <a:ext cx="4705970" cy="1499616"/>
          </a:xfrm>
        </p:spPr>
        <p:txBody>
          <a:bodyPr>
            <a:noAutofit/>
          </a:bodyPr>
          <a:lstStyle/>
          <a:p>
            <a:r>
              <a:rPr lang="pt-BR" sz="3200" b="1" dirty="0">
                <a:solidFill>
                  <a:srgbClr val="FFFFFF"/>
                </a:solidFill>
              </a:rPr>
              <a:t>Eixo – indicadores exemplos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10B2B88-1A1B-486B-9366-918FE2E71D4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1604E37-8506-4340-81C7-57A2229ED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096" y="2286000"/>
            <a:ext cx="7747254" cy="3862971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endParaRPr lang="pt-BR" dirty="0"/>
          </a:p>
          <a:p>
            <a:pPr marL="0" indent="0">
              <a:buNone/>
            </a:pPr>
            <a:endParaRPr lang="pt-BR" b="1" dirty="0">
              <a:solidFill>
                <a:srgbClr val="FFFFFF"/>
              </a:solidFill>
            </a:endParaRPr>
          </a:p>
        </p:txBody>
      </p:sp>
      <p:pic>
        <p:nvPicPr>
          <p:cNvPr id="15" name="Imagem 14" descr="LogomarcaAndi.jpg">
            <a:extLst>
              <a:ext uri="{FF2B5EF4-FFF2-40B4-BE49-F238E27FC236}">
                <a16:creationId xmlns:a16="http://schemas.microsoft.com/office/drawing/2014/main" id="{4AB68422-78E3-489C-B2D3-4F97E6DF1FF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5681076" y="1335151"/>
            <a:ext cx="1495425" cy="344170"/>
          </a:xfrm>
          <a:prstGeom prst="rect">
            <a:avLst/>
          </a:prstGeom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id="{4929F2CE-3EFB-47E8-97B9-D0D06D5B30F1}"/>
              </a:ext>
            </a:extLst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3701" y="650621"/>
            <a:ext cx="1101090" cy="1020445"/>
          </a:xfrm>
          <a:prstGeom prst="rect">
            <a:avLst/>
          </a:prstGeom>
        </p:spPr>
      </p:pic>
      <p:cxnSp>
        <p:nvCxnSpPr>
          <p:cNvPr id="19" name="Conector Reto 2">
            <a:extLst>
              <a:ext uri="{FF2B5EF4-FFF2-40B4-BE49-F238E27FC236}">
                <a16:creationId xmlns:a16="http://schemas.microsoft.com/office/drawing/2014/main" id="{F33AEB12-21E9-4D4B-8F69-12591DAF36AD}"/>
              </a:ext>
            </a:extLst>
          </p:cNvPr>
          <p:cNvCxnSpPr>
            <a:cxnSpLocks/>
          </p:cNvCxnSpPr>
          <p:nvPr/>
        </p:nvCxnSpPr>
        <p:spPr>
          <a:xfrm>
            <a:off x="7426691" y="649986"/>
            <a:ext cx="0" cy="101854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Espaço Reservado para Conteúdo 2">
            <a:extLst>
              <a:ext uri="{FF2B5EF4-FFF2-40B4-BE49-F238E27FC236}">
                <a16:creationId xmlns:a16="http://schemas.microsoft.com/office/drawing/2014/main" id="{A118524E-03C6-47E4-8B5C-87CC0461F731}"/>
              </a:ext>
            </a:extLst>
          </p:cNvPr>
          <p:cNvSpPr txBox="1">
            <a:spLocks/>
          </p:cNvSpPr>
          <p:nvPr/>
        </p:nvSpPr>
        <p:spPr>
          <a:xfrm>
            <a:off x="768096" y="2286000"/>
            <a:ext cx="7747254" cy="3921379"/>
          </a:xfrm>
          <a:prstGeom prst="rect">
            <a:avLst/>
          </a:prstGeom>
        </p:spPr>
        <p:txBody>
          <a:bodyPr vert="horz" lIns="45720" tIns="45720" rIns="45720" bIns="45720" rtlCol="0">
            <a:normAutofit fontScale="77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BR" sz="3400" b="1" dirty="0"/>
              <a:t>Assistência Social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BR" sz="3000" dirty="0"/>
              <a:t>Taxa de cobertura do Programa Criança Feliz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BR" sz="3000" dirty="0"/>
              <a:t>Proporção de crianças em situação domiciliar de extrema pobreza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BR" sz="3300" b="1" dirty="0"/>
              <a:t>Educação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BR" sz="3000" dirty="0"/>
              <a:t>Número de matrículas de educação infantil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BR" sz="3000" dirty="0"/>
              <a:t>Proporção de crianças que não frequenta a educação infantil por dificuldade de acesso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BR" sz="3400" b="1" dirty="0"/>
              <a:t>Saúde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BR" sz="2900" dirty="0"/>
              <a:t>Taxa de mortalidade na infância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BR" sz="2900" dirty="0"/>
              <a:t>Proporção de nascidos vivos cujo as mães realizaram pelo menos 7 consultas pré-natal</a:t>
            </a:r>
          </a:p>
        </p:txBody>
      </p:sp>
    </p:spTree>
    <p:extLst>
      <p:ext uri="{BB962C8B-B14F-4D97-AF65-F5344CB8AC3E}">
        <p14:creationId xmlns:p14="http://schemas.microsoft.com/office/powerpoint/2010/main" val="15163596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0140278-1B17-48E7-B642-9C9B3FC1411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BBFA14D-8E4F-42D4-B5A0-9588A6A4545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5658" y="321731"/>
            <a:ext cx="8663391" cy="62145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626F75C4-56A3-4510-80B8-56BA39E44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7" y="585216"/>
            <a:ext cx="4705970" cy="1499616"/>
          </a:xfrm>
        </p:spPr>
        <p:txBody>
          <a:bodyPr>
            <a:noAutofit/>
          </a:bodyPr>
          <a:lstStyle/>
          <a:p>
            <a:r>
              <a:rPr lang="pt-BR" sz="3200" b="1" dirty="0">
                <a:solidFill>
                  <a:srgbClr val="FFFFFF"/>
                </a:solidFill>
              </a:rPr>
              <a:t>Eixo – Planos municipais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10B2B88-1A1B-486B-9366-918FE2E71D4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1604E37-8506-4340-81C7-57A2229ED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096" y="2286000"/>
            <a:ext cx="7747254" cy="3862971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endParaRPr lang="pt-BR" dirty="0"/>
          </a:p>
          <a:p>
            <a:pPr marL="0" indent="0">
              <a:buNone/>
            </a:pPr>
            <a:endParaRPr lang="pt-BR" b="1" dirty="0">
              <a:solidFill>
                <a:srgbClr val="FFFFFF"/>
              </a:solidFill>
            </a:endParaRPr>
          </a:p>
        </p:txBody>
      </p:sp>
      <p:pic>
        <p:nvPicPr>
          <p:cNvPr id="15" name="Imagem 14" descr="LogomarcaAndi.jpg">
            <a:extLst>
              <a:ext uri="{FF2B5EF4-FFF2-40B4-BE49-F238E27FC236}">
                <a16:creationId xmlns:a16="http://schemas.microsoft.com/office/drawing/2014/main" id="{4AB68422-78E3-489C-B2D3-4F97E6DF1FF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5681076" y="1335151"/>
            <a:ext cx="1495425" cy="344170"/>
          </a:xfrm>
          <a:prstGeom prst="rect">
            <a:avLst/>
          </a:prstGeom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id="{4929F2CE-3EFB-47E8-97B9-D0D06D5B30F1}"/>
              </a:ext>
            </a:extLst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3701" y="650621"/>
            <a:ext cx="1101090" cy="1020445"/>
          </a:xfrm>
          <a:prstGeom prst="rect">
            <a:avLst/>
          </a:prstGeom>
        </p:spPr>
      </p:pic>
      <p:cxnSp>
        <p:nvCxnSpPr>
          <p:cNvPr id="19" name="Conector Reto 2">
            <a:extLst>
              <a:ext uri="{FF2B5EF4-FFF2-40B4-BE49-F238E27FC236}">
                <a16:creationId xmlns:a16="http://schemas.microsoft.com/office/drawing/2014/main" id="{F33AEB12-21E9-4D4B-8F69-12591DAF36AD}"/>
              </a:ext>
            </a:extLst>
          </p:cNvPr>
          <p:cNvCxnSpPr>
            <a:cxnSpLocks/>
          </p:cNvCxnSpPr>
          <p:nvPr/>
        </p:nvCxnSpPr>
        <p:spPr>
          <a:xfrm>
            <a:off x="7426691" y="649986"/>
            <a:ext cx="0" cy="101854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Espaço Reservado para Conteúdo 2">
            <a:extLst>
              <a:ext uri="{FF2B5EF4-FFF2-40B4-BE49-F238E27FC236}">
                <a16:creationId xmlns:a16="http://schemas.microsoft.com/office/drawing/2014/main" id="{D92A88BC-633F-4BD0-82AD-D0BFAC9E76B1}"/>
              </a:ext>
            </a:extLst>
          </p:cNvPr>
          <p:cNvSpPr txBox="1">
            <a:spLocks/>
          </p:cNvSpPr>
          <p:nvPr/>
        </p:nvSpPr>
        <p:spPr>
          <a:xfrm>
            <a:off x="768096" y="2286000"/>
            <a:ext cx="7747254" cy="351519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BR" sz="2400" dirty="0"/>
              <a:t> Busca ativa dos Planos Municipais em amostra de municípios, considerando representatividade regional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BR" sz="2400" dirty="0"/>
              <a:t> Análise de conteúdo sobre aspectos estratégicos dos Planos Municipais pela Primeira Infância, como:</a:t>
            </a:r>
          </a:p>
          <a:p>
            <a:pPr lvl="4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Intersetorialidade</a:t>
            </a:r>
          </a:p>
          <a:p>
            <a:pPr lvl="4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Participação das crianças e da sociedade</a:t>
            </a:r>
          </a:p>
          <a:p>
            <a:pPr lvl="4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Estratégias de qualificação profissional</a:t>
            </a:r>
          </a:p>
          <a:p>
            <a:pPr marL="0" indent="0">
              <a:buFont typeface="Tw Cen MT" panose="020B0602020104020603" pitchFamily="34" charset="0"/>
              <a:buNone/>
            </a:pPr>
            <a:endParaRPr lang="pt-BR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0589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0140278-1B17-48E7-B642-9C9B3FC1411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BBFA14D-8E4F-42D4-B5A0-9588A6A4545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5658" y="321731"/>
            <a:ext cx="8663391" cy="62145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626F75C4-56A3-4510-80B8-56BA39E44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7" y="585216"/>
            <a:ext cx="4705970" cy="1499616"/>
          </a:xfrm>
        </p:spPr>
        <p:txBody>
          <a:bodyPr>
            <a:noAutofit/>
          </a:bodyPr>
          <a:lstStyle/>
          <a:p>
            <a:r>
              <a:rPr lang="pt-BR" sz="3200" b="1" dirty="0">
                <a:solidFill>
                  <a:srgbClr val="FFFFFF"/>
                </a:solidFill>
              </a:rPr>
              <a:t>Próximos passos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10B2B88-1A1B-486B-9366-918FE2E71D4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1604E37-8506-4340-81C7-57A2229ED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096" y="2286000"/>
            <a:ext cx="7747254" cy="3862971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endParaRPr lang="pt-BR" dirty="0"/>
          </a:p>
          <a:p>
            <a:pPr marL="0" indent="0">
              <a:buNone/>
            </a:pPr>
            <a:endParaRPr lang="pt-BR" b="1" dirty="0">
              <a:solidFill>
                <a:srgbClr val="FFFFFF"/>
              </a:solidFill>
            </a:endParaRPr>
          </a:p>
        </p:txBody>
      </p:sp>
      <p:pic>
        <p:nvPicPr>
          <p:cNvPr id="15" name="Imagem 14" descr="LogomarcaAndi.jpg">
            <a:extLst>
              <a:ext uri="{FF2B5EF4-FFF2-40B4-BE49-F238E27FC236}">
                <a16:creationId xmlns:a16="http://schemas.microsoft.com/office/drawing/2014/main" id="{4AB68422-78E3-489C-B2D3-4F97E6DF1FF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5681076" y="1335151"/>
            <a:ext cx="1495425" cy="344170"/>
          </a:xfrm>
          <a:prstGeom prst="rect">
            <a:avLst/>
          </a:prstGeom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id="{4929F2CE-3EFB-47E8-97B9-D0D06D5B30F1}"/>
              </a:ext>
            </a:extLst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3701" y="650621"/>
            <a:ext cx="1101090" cy="1020445"/>
          </a:xfrm>
          <a:prstGeom prst="rect">
            <a:avLst/>
          </a:prstGeom>
        </p:spPr>
      </p:pic>
      <p:cxnSp>
        <p:nvCxnSpPr>
          <p:cNvPr id="19" name="Conector Reto 2">
            <a:extLst>
              <a:ext uri="{FF2B5EF4-FFF2-40B4-BE49-F238E27FC236}">
                <a16:creationId xmlns:a16="http://schemas.microsoft.com/office/drawing/2014/main" id="{F33AEB12-21E9-4D4B-8F69-12591DAF36AD}"/>
              </a:ext>
            </a:extLst>
          </p:cNvPr>
          <p:cNvCxnSpPr>
            <a:cxnSpLocks/>
          </p:cNvCxnSpPr>
          <p:nvPr/>
        </p:nvCxnSpPr>
        <p:spPr>
          <a:xfrm>
            <a:off x="7426691" y="649986"/>
            <a:ext cx="0" cy="101854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Espaço Reservado para Conteúdo 2">
            <a:extLst>
              <a:ext uri="{FF2B5EF4-FFF2-40B4-BE49-F238E27FC236}">
                <a16:creationId xmlns:a16="http://schemas.microsoft.com/office/drawing/2014/main" id="{D92A88BC-633F-4BD0-82AD-D0BFAC9E76B1}"/>
              </a:ext>
            </a:extLst>
          </p:cNvPr>
          <p:cNvSpPr txBox="1">
            <a:spLocks/>
          </p:cNvSpPr>
          <p:nvPr/>
        </p:nvSpPr>
        <p:spPr>
          <a:xfrm>
            <a:off x="768096" y="2286000"/>
            <a:ext cx="7747254" cy="351519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BR" sz="2400" dirty="0"/>
              <a:t> Elaboração de metodologia para estudos de caso nos municípios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BR" sz="2400" dirty="0"/>
              <a:t>Avaliar a implementação de aspectos específicos dos Planos Municipais pela Primeira Infância em uma amostra de municípios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BR" sz="2400" dirty="0"/>
              <a:t> Ampliar indicadores para outras áreas</a:t>
            </a:r>
          </a:p>
          <a:p>
            <a:pPr marL="0" indent="0">
              <a:buFont typeface="Tw Cen MT" panose="020B0602020104020603" pitchFamily="34" charset="0"/>
              <a:buNone/>
            </a:pPr>
            <a:endParaRPr lang="pt-BR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4752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E736489A-00C3-4E0A-AAA8-D4D3127BA5B3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781</TotalTime>
  <Words>460</Words>
  <Application>Microsoft Office PowerPoint</Application>
  <PresentationFormat>Apresentação na tela (4:3)</PresentationFormat>
  <Paragraphs>60</Paragraphs>
  <Slides>10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7" baseType="lpstr">
      <vt:lpstr>Arial</vt:lpstr>
      <vt:lpstr>Calibri</vt:lpstr>
      <vt:lpstr>Tw Cen MT</vt:lpstr>
      <vt:lpstr>Tw Cen MT Condensed</vt:lpstr>
      <vt:lpstr>Wingdings</vt:lpstr>
      <vt:lpstr>Wingdings 3</vt:lpstr>
      <vt:lpstr>Integral</vt:lpstr>
      <vt:lpstr>OBSERVATÓRIO do Marco Legal da  Primeira Infância </vt:lpstr>
      <vt:lpstr>REDE NACIONAL PRIMEIRA INFÂNCIA</vt:lpstr>
      <vt:lpstr>MARCO LEGAL DA PRIMEIRA INFÂNCIA</vt:lpstr>
      <vt:lpstr>Estrutura</vt:lpstr>
      <vt:lpstr>Eixo – indicadores Delimitações</vt:lpstr>
      <vt:lpstr>Eixo – indicadores Seleção dos indicadores </vt:lpstr>
      <vt:lpstr>Eixo – indicadores exemplos</vt:lpstr>
      <vt:lpstr>Eixo – Planos municipais</vt:lpstr>
      <vt:lpstr>Próximos passos</vt:lpstr>
      <vt:lpstr>Obrigada!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Plataforma de Monitoramento do Marco Legal da  Primeira Infância</dc:title>
  <dc:creator>Thais Gawryszewski</dc:creator>
  <cp:lastModifiedBy>Alessandra Cristina de Jesus Teixeira</cp:lastModifiedBy>
  <cp:revision>66</cp:revision>
  <dcterms:created xsi:type="dcterms:W3CDTF">2019-05-14T00:51:48Z</dcterms:created>
  <dcterms:modified xsi:type="dcterms:W3CDTF">2019-10-03T23:38:52Z</dcterms:modified>
</cp:coreProperties>
</file>