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3750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48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19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999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32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5509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49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491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780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36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324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:\ProgVisual\2019\Revisão da Estratégia Nacional 2021-2026\PPT\CORPO--Revisão-da-Estratégia-Nacional-2021-2026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9065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493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852936"/>
            <a:ext cx="8229600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60AC-BF92-4FAE-8722-3F6F589B07D8}" type="datetimeFigureOut">
              <a:rPr lang="pt-BR" smtClean="0"/>
              <a:t>22/05/2019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5B6A-5B34-4F32-8F42-5B73DA44362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406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405"/>
            <a:ext cx="9252520" cy="690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86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874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Apresentação na tela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Matheus Durães Leite</dc:creator>
  <cp:lastModifiedBy>Marcos Vinícius Silva Campos</cp:lastModifiedBy>
  <cp:revision>2</cp:revision>
  <dcterms:created xsi:type="dcterms:W3CDTF">2019-05-17T18:20:21Z</dcterms:created>
  <dcterms:modified xsi:type="dcterms:W3CDTF">2019-05-22T18:49:48Z</dcterms:modified>
</cp:coreProperties>
</file>