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75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48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19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99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32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50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49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91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80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36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32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ProgVisual\2019\Revisão da Estratégia Nacional 2021-2026\PPT\CORPO--Revisão-da-Estratégia-Nacional-2021-2026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06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852936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B60AC-BF92-4FAE-8722-3F6F589B07D8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5B6A-5B34-4F32-8F42-5B73DA443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40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05"/>
            <a:ext cx="9252520" cy="690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6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874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Durães Leite</dc:creator>
  <cp:lastModifiedBy>Marcos Vinícius Silva Campos</cp:lastModifiedBy>
  <cp:revision>2</cp:revision>
  <dcterms:created xsi:type="dcterms:W3CDTF">2019-05-17T18:20:21Z</dcterms:created>
  <dcterms:modified xsi:type="dcterms:W3CDTF">2019-05-22T18:49:48Z</dcterms:modified>
</cp:coreProperties>
</file>