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7" r:id="rId5"/>
    <p:sldId id="258" r:id="rId6"/>
    <p:sldId id="259" r:id="rId7"/>
    <p:sldId id="260" r:id="rId8"/>
    <p:sldId id="266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19" autoAdjust="0"/>
    <p:restoredTop sz="94660"/>
  </p:normalViewPr>
  <p:slideViewPr>
    <p:cSldViewPr snapToGrid="0">
      <p:cViewPr varScale="1">
        <p:scale>
          <a:sx n="73" d="100"/>
          <a:sy n="73" d="100"/>
        </p:scale>
        <p:origin x="6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30E577-B96B-4C90-85B9-74F835EC3428}" type="doc">
      <dgm:prSet loTypeId="urn:microsoft.com/office/officeart/2005/8/layout/process3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56A2B365-7D8E-4021-B165-E597FF20277E}">
      <dgm:prSet phldrT="[Texto]"/>
      <dgm:spPr/>
      <dgm:t>
        <a:bodyPr/>
        <a:lstStyle/>
        <a:p>
          <a:r>
            <a:rPr lang="pt-BR" dirty="0" smtClean="0"/>
            <a:t>Solicitante</a:t>
          </a:r>
          <a:endParaRPr lang="pt-BR" dirty="0"/>
        </a:p>
      </dgm:t>
    </dgm:pt>
    <dgm:pt modelId="{1610DB1E-1BB1-4B5B-8571-70CB6736E496}" type="parTrans" cxnId="{85476DD6-0E90-45B9-B7F7-1BEF529F98F4}">
      <dgm:prSet/>
      <dgm:spPr/>
      <dgm:t>
        <a:bodyPr/>
        <a:lstStyle/>
        <a:p>
          <a:endParaRPr lang="pt-BR"/>
        </a:p>
      </dgm:t>
    </dgm:pt>
    <dgm:pt modelId="{A06885BD-DC81-4DE0-A4D0-548D3066420F}" type="sibTrans" cxnId="{85476DD6-0E90-45B9-B7F7-1BEF529F98F4}">
      <dgm:prSet/>
      <dgm:spPr/>
      <dgm:t>
        <a:bodyPr/>
        <a:lstStyle/>
        <a:p>
          <a:endParaRPr lang="pt-BR"/>
        </a:p>
      </dgm:t>
    </dgm:pt>
    <dgm:pt modelId="{413640BA-F362-4BA3-BFB7-70D8A7008CAD}">
      <dgm:prSet phldrT="[Texto]"/>
      <dgm:spPr/>
      <dgm:t>
        <a:bodyPr/>
        <a:lstStyle/>
        <a:p>
          <a:r>
            <a:rPr lang="pt-BR" dirty="0" smtClean="0"/>
            <a:t>Solicitante</a:t>
          </a:r>
          <a:endParaRPr lang="pt-BR" dirty="0"/>
        </a:p>
      </dgm:t>
    </dgm:pt>
    <dgm:pt modelId="{E118A9BC-7A7A-4082-8E86-E8D35EA7045A}" type="parTrans" cxnId="{A62CC0B8-39E4-4AF8-A48B-9F375391C5E5}">
      <dgm:prSet/>
      <dgm:spPr/>
      <dgm:t>
        <a:bodyPr/>
        <a:lstStyle/>
        <a:p>
          <a:endParaRPr lang="pt-BR"/>
        </a:p>
      </dgm:t>
    </dgm:pt>
    <dgm:pt modelId="{4AB1C5A7-4ABB-425D-AA1D-BDF841D5B5CC}" type="sibTrans" cxnId="{A62CC0B8-39E4-4AF8-A48B-9F375391C5E5}">
      <dgm:prSet/>
      <dgm:spPr/>
      <dgm:t>
        <a:bodyPr/>
        <a:lstStyle/>
        <a:p>
          <a:endParaRPr lang="pt-BR"/>
        </a:p>
      </dgm:t>
    </dgm:pt>
    <dgm:pt modelId="{9091EC15-154F-4864-9E55-160D95050AD4}">
      <dgm:prSet phldrT="[Texto]"/>
      <dgm:spPr/>
      <dgm:t>
        <a:bodyPr/>
        <a:lstStyle/>
        <a:p>
          <a:r>
            <a:rPr lang="pt-BR" dirty="0" smtClean="0"/>
            <a:t>Magistrado</a:t>
          </a:r>
          <a:endParaRPr lang="pt-BR" dirty="0"/>
        </a:p>
      </dgm:t>
    </dgm:pt>
    <dgm:pt modelId="{C5AEE613-B944-4B7B-84D2-423D7D17AE4D}" type="parTrans" cxnId="{BAD119D2-1867-42D0-B0C3-EC37E896BA43}">
      <dgm:prSet/>
      <dgm:spPr/>
      <dgm:t>
        <a:bodyPr/>
        <a:lstStyle/>
        <a:p>
          <a:endParaRPr lang="pt-BR"/>
        </a:p>
      </dgm:t>
    </dgm:pt>
    <dgm:pt modelId="{D37EC87B-9162-4EC9-BAAD-5BF9237F0E58}" type="sibTrans" cxnId="{BAD119D2-1867-42D0-B0C3-EC37E896BA43}">
      <dgm:prSet/>
      <dgm:spPr/>
      <dgm:t>
        <a:bodyPr/>
        <a:lstStyle/>
        <a:p>
          <a:endParaRPr lang="pt-BR"/>
        </a:p>
      </dgm:t>
    </dgm:pt>
    <dgm:pt modelId="{E24EAC2E-99F2-43E5-BEF0-531A0EF688B5}">
      <dgm:prSet phldrT="[Texto]"/>
      <dgm:spPr/>
      <dgm:t>
        <a:bodyPr/>
        <a:lstStyle/>
        <a:p>
          <a:r>
            <a:rPr lang="pt-BR" dirty="0" smtClean="0"/>
            <a:t>Magistrado</a:t>
          </a:r>
          <a:endParaRPr lang="pt-BR" dirty="0"/>
        </a:p>
      </dgm:t>
    </dgm:pt>
    <dgm:pt modelId="{CFF2B0A4-F36F-42AC-85A5-28B8DB150D16}" type="parTrans" cxnId="{AF066223-D939-48FA-BD3F-21BF5E89EE4A}">
      <dgm:prSet/>
      <dgm:spPr/>
      <dgm:t>
        <a:bodyPr/>
        <a:lstStyle/>
        <a:p>
          <a:endParaRPr lang="pt-BR"/>
        </a:p>
      </dgm:t>
    </dgm:pt>
    <dgm:pt modelId="{E87D4A1A-E4DF-4DAC-A620-CC9D5599BFDB}" type="sibTrans" cxnId="{AF066223-D939-48FA-BD3F-21BF5E89EE4A}">
      <dgm:prSet/>
      <dgm:spPr/>
      <dgm:t>
        <a:bodyPr/>
        <a:lstStyle/>
        <a:p>
          <a:endParaRPr lang="pt-BR"/>
        </a:p>
      </dgm:t>
    </dgm:pt>
    <dgm:pt modelId="{C18AE966-AA35-4604-B18E-E79930BE70EF}">
      <dgm:prSet/>
      <dgm:spPr/>
      <dgm:t>
        <a:bodyPr/>
        <a:lstStyle/>
        <a:p>
          <a:r>
            <a:rPr lang="pt-BR" dirty="0" smtClean="0"/>
            <a:t>Preenche solicitação</a:t>
          </a:r>
          <a:endParaRPr lang="pt-BR" dirty="0"/>
        </a:p>
      </dgm:t>
    </dgm:pt>
    <dgm:pt modelId="{007B933D-AEE3-4C28-977C-980A1EC6F76D}" type="parTrans" cxnId="{DE96069A-1EFA-4BD5-9D43-E0C4A8F25C67}">
      <dgm:prSet/>
      <dgm:spPr/>
      <dgm:t>
        <a:bodyPr/>
        <a:lstStyle/>
        <a:p>
          <a:endParaRPr lang="pt-BR"/>
        </a:p>
      </dgm:t>
    </dgm:pt>
    <dgm:pt modelId="{848A84D9-FE73-4EC8-93CE-75713B7E641C}" type="sibTrans" cxnId="{DE96069A-1EFA-4BD5-9D43-E0C4A8F25C67}">
      <dgm:prSet/>
      <dgm:spPr/>
      <dgm:t>
        <a:bodyPr/>
        <a:lstStyle/>
        <a:p>
          <a:endParaRPr lang="pt-BR"/>
        </a:p>
      </dgm:t>
    </dgm:pt>
    <dgm:pt modelId="{94C90FF0-37C3-400D-8E98-6F881B9F070B}">
      <dgm:prSet/>
      <dgm:spPr/>
      <dgm:t>
        <a:bodyPr/>
        <a:lstStyle/>
        <a:p>
          <a:r>
            <a:rPr lang="pt-BR" dirty="0" smtClean="0"/>
            <a:t>Peticiona</a:t>
          </a:r>
          <a:endParaRPr lang="pt-BR" dirty="0"/>
        </a:p>
      </dgm:t>
    </dgm:pt>
    <dgm:pt modelId="{3240A79B-6C5E-4FBF-979F-89E33CF77F82}" type="parTrans" cxnId="{C5F7AE12-3F33-46D8-8723-6BB5C3949808}">
      <dgm:prSet/>
      <dgm:spPr/>
      <dgm:t>
        <a:bodyPr/>
        <a:lstStyle/>
        <a:p>
          <a:endParaRPr lang="pt-BR"/>
        </a:p>
      </dgm:t>
    </dgm:pt>
    <dgm:pt modelId="{FD891797-112B-44E1-A27B-7D098E5FCF40}" type="sibTrans" cxnId="{C5F7AE12-3F33-46D8-8723-6BB5C3949808}">
      <dgm:prSet/>
      <dgm:spPr/>
      <dgm:t>
        <a:bodyPr/>
        <a:lstStyle/>
        <a:p>
          <a:endParaRPr lang="pt-BR"/>
        </a:p>
      </dgm:t>
    </dgm:pt>
    <dgm:pt modelId="{2210D426-AF2A-4A64-B8DB-0A02388ED5D1}">
      <dgm:prSet/>
      <dgm:spPr/>
      <dgm:t>
        <a:bodyPr/>
        <a:lstStyle/>
        <a:p>
          <a:r>
            <a:rPr lang="pt-BR" dirty="0" smtClean="0"/>
            <a:t>Consulta NT existentes</a:t>
          </a:r>
          <a:endParaRPr lang="pt-BR" dirty="0"/>
        </a:p>
      </dgm:t>
    </dgm:pt>
    <dgm:pt modelId="{F2566B57-E2E5-47D4-BC3C-F73C1E926AF7}" type="parTrans" cxnId="{A9408760-FF68-4C73-9B0A-4531E7B172EA}">
      <dgm:prSet/>
      <dgm:spPr/>
      <dgm:t>
        <a:bodyPr/>
        <a:lstStyle/>
        <a:p>
          <a:endParaRPr lang="pt-BR"/>
        </a:p>
      </dgm:t>
    </dgm:pt>
    <dgm:pt modelId="{E6075DAA-7260-45BF-B7FA-78AE46615EFD}" type="sibTrans" cxnId="{A9408760-FF68-4C73-9B0A-4531E7B172EA}">
      <dgm:prSet/>
      <dgm:spPr/>
      <dgm:t>
        <a:bodyPr/>
        <a:lstStyle/>
        <a:p>
          <a:endParaRPr lang="pt-BR"/>
        </a:p>
      </dgm:t>
    </dgm:pt>
    <dgm:pt modelId="{11D3B2B8-7CFA-4A25-AD92-A189BD4FD54B}">
      <dgm:prSet/>
      <dgm:spPr/>
      <dgm:t>
        <a:bodyPr/>
        <a:lstStyle/>
        <a:p>
          <a:r>
            <a:rPr lang="pt-BR" dirty="0" smtClean="0"/>
            <a:t>Encomenda NT</a:t>
          </a:r>
          <a:endParaRPr lang="pt-BR" dirty="0"/>
        </a:p>
      </dgm:t>
    </dgm:pt>
    <dgm:pt modelId="{F7B1109D-D98F-41E5-9644-B130A3006D44}" type="parTrans" cxnId="{828A30D1-A64B-49A5-97A4-9961453B172D}">
      <dgm:prSet/>
      <dgm:spPr/>
      <dgm:t>
        <a:bodyPr/>
        <a:lstStyle/>
        <a:p>
          <a:endParaRPr lang="pt-BR"/>
        </a:p>
      </dgm:t>
    </dgm:pt>
    <dgm:pt modelId="{A97AA6AA-307D-41E8-BF4B-09AA0B32ABF5}" type="sibTrans" cxnId="{828A30D1-A64B-49A5-97A4-9961453B172D}">
      <dgm:prSet/>
      <dgm:spPr/>
      <dgm:t>
        <a:bodyPr/>
        <a:lstStyle/>
        <a:p>
          <a:endParaRPr lang="pt-BR"/>
        </a:p>
      </dgm:t>
    </dgm:pt>
    <dgm:pt modelId="{A2AFFEFC-000A-4D4E-ABE9-83420DFBEFC8}">
      <dgm:prSet/>
      <dgm:spPr/>
      <dgm:t>
        <a:bodyPr/>
        <a:lstStyle/>
        <a:p>
          <a:r>
            <a:rPr lang="pt-BR" dirty="0" smtClean="0"/>
            <a:t>Produz Decisão</a:t>
          </a:r>
          <a:endParaRPr lang="pt-BR" dirty="0"/>
        </a:p>
      </dgm:t>
    </dgm:pt>
    <dgm:pt modelId="{0764F35F-E675-48C3-B07F-B7C5BC8040EA}" type="parTrans" cxnId="{DA1C4C6C-96D8-4C5A-90E6-A2CE8CCA63D0}">
      <dgm:prSet/>
      <dgm:spPr/>
      <dgm:t>
        <a:bodyPr/>
        <a:lstStyle/>
        <a:p>
          <a:endParaRPr lang="pt-BR"/>
        </a:p>
      </dgm:t>
    </dgm:pt>
    <dgm:pt modelId="{A5B3FEDA-0AC9-40EC-978C-53FEFD87B754}" type="sibTrans" cxnId="{DA1C4C6C-96D8-4C5A-90E6-A2CE8CCA63D0}">
      <dgm:prSet/>
      <dgm:spPr/>
      <dgm:t>
        <a:bodyPr/>
        <a:lstStyle/>
        <a:p>
          <a:endParaRPr lang="pt-BR"/>
        </a:p>
      </dgm:t>
    </dgm:pt>
    <dgm:pt modelId="{8DA1B61E-6F6F-419A-84B3-51769D24B016}" type="pres">
      <dgm:prSet presAssocID="{E530E577-B96B-4C90-85B9-74F835EC342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187E2475-A8BE-4947-9626-4BDADDD0213A}" type="pres">
      <dgm:prSet presAssocID="{56A2B365-7D8E-4021-B165-E597FF20277E}" presName="composite" presStyleCnt="0"/>
      <dgm:spPr/>
    </dgm:pt>
    <dgm:pt modelId="{224C7BEF-CF01-4EB6-AB0E-3E80B1A5C49B}" type="pres">
      <dgm:prSet presAssocID="{56A2B365-7D8E-4021-B165-E597FF20277E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0695F56-89B5-4C03-B429-B64E4E6D6550}" type="pres">
      <dgm:prSet presAssocID="{56A2B365-7D8E-4021-B165-E597FF20277E}" presName="parSh" presStyleLbl="node1" presStyleIdx="0" presStyleCnt="4"/>
      <dgm:spPr/>
      <dgm:t>
        <a:bodyPr/>
        <a:lstStyle/>
        <a:p>
          <a:endParaRPr lang="pt-BR"/>
        </a:p>
      </dgm:t>
    </dgm:pt>
    <dgm:pt modelId="{501D4ACA-0196-497F-98BA-D8F5D8AD34FA}" type="pres">
      <dgm:prSet presAssocID="{56A2B365-7D8E-4021-B165-E597FF20277E}" presName="desTx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1382637-2827-456B-8FD3-052E45B98FCA}" type="pres">
      <dgm:prSet presAssocID="{A06885BD-DC81-4DE0-A4D0-548D3066420F}" presName="sibTrans" presStyleLbl="sibTrans2D1" presStyleIdx="0" presStyleCnt="3"/>
      <dgm:spPr/>
      <dgm:t>
        <a:bodyPr/>
        <a:lstStyle/>
        <a:p>
          <a:endParaRPr lang="pt-BR"/>
        </a:p>
      </dgm:t>
    </dgm:pt>
    <dgm:pt modelId="{FD996B6A-6811-4F35-B659-453B1F26ACF5}" type="pres">
      <dgm:prSet presAssocID="{A06885BD-DC81-4DE0-A4D0-548D3066420F}" presName="connTx" presStyleLbl="sibTrans2D1" presStyleIdx="0" presStyleCnt="3"/>
      <dgm:spPr/>
      <dgm:t>
        <a:bodyPr/>
        <a:lstStyle/>
        <a:p>
          <a:endParaRPr lang="pt-BR"/>
        </a:p>
      </dgm:t>
    </dgm:pt>
    <dgm:pt modelId="{6C3C14D6-E243-4D91-A19C-5FEEB7EFDC82}" type="pres">
      <dgm:prSet presAssocID="{413640BA-F362-4BA3-BFB7-70D8A7008CAD}" presName="composite" presStyleCnt="0"/>
      <dgm:spPr/>
    </dgm:pt>
    <dgm:pt modelId="{68F12B66-2090-4D8E-83F1-411D188F5A40}" type="pres">
      <dgm:prSet presAssocID="{413640BA-F362-4BA3-BFB7-70D8A7008CAD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5A157BF-116D-49E8-8DC3-8DEEBD61D216}" type="pres">
      <dgm:prSet presAssocID="{413640BA-F362-4BA3-BFB7-70D8A7008CAD}" presName="parSh" presStyleLbl="node1" presStyleIdx="1" presStyleCnt="4"/>
      <dgm:spPr/>
      <dgm:t>
        <a:bodyPr/>
        <a:lstStyle/>
        <a:p>
          <a:endParaRPr lang="pt-BR"/>
        </a:p>
      </dgm:t>
    </dgm:pt>
    <dgm:pt modelId="{91487AC0-290B-4DFD-BC6C-5E54AE3A8E83}" type="pres">
      <dgm:prSet presAssocID="{413640BA-F362-4BA3-BFB7-70D8A7008CAD}" presName="desTx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2EABF0B-7C70-4769-93BE-C1EF43CF6BE3}" type="pres">
      <dgm:prSet presAssocID="{4AB1C5A7-4ABB-425D-AA1D-BDF841D5B5CC}" presName="sibTrans" presStyleLbl="sibTrans2D1" presStyleIdx="1" presStyleCnt="3"/>
      <dgm:spPr/>
      <dgm:t>
        <a:bodyPr/>
        <a:lstStyle/>
        <a:p>
          <a:endParaRPr lang="pt-BR"/>
        </a:p>
      </dgm:t>
    </dgm:pt>
    <dgm:pt modelId="{1A59A37F-9086-4A4E-95D1-8810FBBF6EBF}" type="pres">
      <dgm:prSet presAssocID="{4AB1C5A7-4ABB-425D-AA1D-BDF841D5B5CC}" presName="connTx" presStyleLbl="sibTrans2D1" presStyleIdx="1" presStyleCnt="3"/>
      <dgm:spPr/>
      <dgm:t>
        <a:bodyPr/>
        <a:lstStyle/>
        <a:p>
          <a:endParaRPr lang="pt-BR"/>
        </a:p>
      </dgm:t>
    </dgm:pt>
    <dgm:pt modelId="{B69362E6-97CD-4263-AF9B-0691A4650888}" type="pres">
      <dgm:prSet presAssocID="{9091EC15-154F-4864-9E55-160D95050AD4}" presName="composite" presStyleCnt="0"/>
      <dgm:spPr/>
    </dgm:pt>
    <dgm:pt modelId="{101706B8-36A7-4972-BA5D-44F2B6441A15}" type="pres">
      <dgm:prSet presAssocID="{9091EC15-154F-4864-9E55-160D95050AD4}" presName="par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E993AE4-06CA-4C68-B5E7-C170E46E2884}" type="pres">
      <dgm:prSet presAssocID="{9091EC15-154F-4864-9E55-160D95050AD4}" presName="parSh" presStyleLbl="node1" presStyleIdx="2" presStyleCnt="4"/>
      <dgm:spPr/>
      <dgm:t>
        <a:bodyPr/>
        <a:lstStyle/>
        <a:p>
          <a:endParaRPr lang="pt-BR"/>
        </a:p>
      </dgm:t>
    </dgm:pt>
    <dgm:pt modelId="{4B323EAD-8902-4F62-85F4-E224F19850B4}" type="pres">
      <dgm:prSet presAssocID="{9091EC15-154F-4864-9E55-160D95050AD4}" presName="desTx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DFCFF57-9DFC-46CA-A999-1C58BDEC7133}" type="pres">
      <dgm:prSet presAssocID="{D37EC87B-9162-4EC9-BAAD-5BF9237F0E58}" presName="sibTrans" presStyleLbl="sibTrans2D1" presStyleIdx="2" presStyleCnt="3"/>
      <dgm:spPr/>
      <dgm:t>
        <a:bodyPr/>
        <a:lstStyle/>
        <a:p>
          <a:endParaRPr lang="pt-BR"/>
        </a:p>
      </dgm:t>
    </dgm:pt>
    <dgm:pt modelId="{8B6E00A9-ACE7-4C40-AF35-4D9C46A19F18}" type="pres">
      <dgm:prSet presAssocID="{D37EC87B-9162-4EC9-BAAD-5BF9237F0E58}" presName="connTx" presStyleLbl="sibTrans2D1" presStyleIdx="2" presStyleCnt="3"/>
      <dgm:spPr/>
      <dgm:t>
        <a:bodyPr/>
        <a:lstStyle/>
        <a:p>
          <a:endParaRPr lang="pt-BR"/>
        </a:p>
      </dgm:t>
    </dgm:pt>
    <dgm:pt modelId="{F0FDC25F-3755-446E-A1F8-750C66766700}" type="pres">
      <dgm:prSet presAssocID="{E24EAC2E-99F2-43E5-BEF0-531A0EF688B5}" presName="composite" presStyleCnt="0"/>
      <dgm:spPr/>
    </dgm:pt>
    <dgm:pt modelId="{BA9D40F0-F482-43A5-A1D5-917C78039E68}" type="pres">
      <dgm:prSet presAssocID="{E24EAC2E-99F2-43E5-BEF0-531A0EF688B5}" presName="par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D406654-88EC-42CC-8554-DF6262716AD6}" type="pres">
      <dgm:prSet presAssocID="{E24EAC2E-99F2-43E5-BEF0-531A0EF688B5}" presName="parSh" presStyleLbl="node1" presStyleIdx="3" presStyleCnt="4"/>
      <dgm:spPr/>
      <dgm:t>
        <a:bodyPr/>
        <a:lstStyle/>
        <a:p>
          <a:endParaRPr lang="pt-BR"/>
        </a:p>
      </dgm:t>
    </dgm:pt>
    <dgm:pt modelId="{FEA772FF-5688-437E-9572-EB236F1ED2E3}" type="pres">
      <dgm:prSet presAssocID="{E24EAC2E-99F2-43E5-BEF0-531A0EF688B5}" presName="desTx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C5F7AE12-3F33-46D8-8723-6BB5C3949808}" srcId="{413640BA-F362-4BA3-BFB7-70D8A7008CAD}" destId="{94C90FF0-37C3-400D-8E98-6F881B9F070B}" srcOrd="0" destOrd="0" parTransId="{3240A79B-6C5E-4FBF-979F-89E33CF77F82}" sibTransId="{FD891797-112B-44E1-A27B-7D098E5FCF40}"/>
    <dgm:cxn modelId="{828A30D1-A64B-49A5-97A4-9961453B172D}" srcId="{9091EC15-154F-4864-9E55-160D95050AD4}" destId="{11D3B2B8-7CFA-4A25-AD92-A189BD4FD54B}" srcOrd="1" destOrd="0" parTransId="{F7B1109D-D98F-41E5-9644-B130A3006D44}" sibTransId="{A97AA6AA-307D-41E8-BF4B-09AA0B32ABF5}"/>
    <dgm:cxn modelId="{AF066223-D939-48FA-BD3F-21BF5E89EE4A}" srcId="{E530E577-B96B-4C90-85B9-74F835EC3428}" destId="{E24EAC2E-99F2-43E5-BEF0-531A0EF688B5}" srcOrd="3" destOrd="0" parTransId="{CFF2B0A4-F36F-42AC-85A5-28B8DB150D16}" sibTransId="{E87D4A1A-E4DF-4DAC-A620-CC9D5599BFDB}"/>
    <dgm:cxn modelId="{CE89CB91-AAF9-4946-AF3C-518CB0D0696E}" type="presOf" srcId="{E530E577-B96B-4C90-85B9-74F835EC3428}" destId="{8DA1B61E-6F6F-419A-84B3-51769D24B016}" srcOrd="0" destOrd="0" presId="urn:microsoft.com/office/officeart/2005/8/layout/process3"/>
    <dgm:cxn modelId="{CD7BDC0B-B753-4F73-88C1-93C3A04315E5}" type="presOf" srcId="{413640BA-F362-4BA3-BFB7-70D8A7008CAD}" destId="{45A157BF-116D-49E8-8DC3-8DEEBD61D216}" srcOrd="1" destOrd="0" presId="urn:microsoft.com/office/officeart/2005/8/layout/process3"/>
    <dgm:cxn modelId="{7A87D76B-8370-48D5-A325-EA9F8568009D}" type="presOf" srcId="{A06885BD-DC81-4DE0-A4D0-548D3066420F}" destId="{91382637-2827-456B-8FD3-052E45B98FCA}" srcOrd="0" destOrd="0" presId="urn:microsoft.com/office/officeart/2005/8/layout/process3"/>
    <dgm:cxn modelId="{3BA948DF-6F45-415E-B0B0-D6F8F1332759}" type="presOf" srcId="{94C90FF0-37C3-400D-8E98-6F881B9F070B}" destId="{91487AC0-290B-4DFD-BC6C-5E54AE3A8E83}" srcOrd="0" destOrd="0" presId="urn:microsoft.com/office/officeart/2005/8/layout/process3"/>
    <dgm:cxn modelId="{6214954E-DED4-475A-A683-277D426023EE}" type="presOf" srcId="{C18AE966-AA35-4604-B18E-E79930BE70EF}" destId="{501D4ACA-0196-497F-98BA-D8F5D8AD34FA}" srcOrd="0" destOrd="0" presId="urn:microsoft.com/office/officeart/2005/8/layout/process3"/>
    <dgm:cxn modelId="{3635FEDB-F6ED-4BCA-BEE0-BBD30890B3DC}" type="presOf" srcId="{9091EC15-154F-4864-9E55-160D95050AD4}" destId="{5E993AE4-06CA-4C68-B5E7-C170E46E2884}" srcOrd="1" destOrd="0" presId="urn:microsoft.com/office/officeart/2005/8/layout/process3"/>
    <dgm:cxn modelId="{5573D665-08A2-4581-AD2B-742CFA52B4DB}" type="presOf" srcId="{413640BA-F362-4BA3-BFB7-70D8A7008CAD}" destId="{68F12B66-2090-4D8E-83F1-411D188F5A40}" srcOrd="0" destOrd="0" presId="urn:microsoft.com/office/officeart/2005/8/layout/process3"/>
    <dgm:cxn modelId="{412FA36D-6B38-482C-9853-F0288785993C}" type="presOf" srcId="{D37EC87B-9162-4EC9-BAAD-5BF9237F0E58}" destId="{FDFCFF57-9DFC-46CA-A999-1C58BDEC7133}" srcOrd="0" destOrd="0" presId="urn:microsoft.com/office/officeart/2005/8/layout/process3"/>
    <dgm:cxn modelId="{A62CC0B8-39E4-4AF8-A48B-9F375391C5E5}" srcId="{E530E577-B96B-4C90-85B9-74F835EC3428}" destId="{413640BA-F362-4BA3-BFB7-70D8A7008CAD}" srcOrd="1" destOrd="0" parTransId="{E118A9BC-7A7A-4082-8E86-E8D35EA7045A}" sibTransId="{4AB1C5A7-4ABB-425D-AA1D-BDF841D5B5CC}"/>
    <dgm:cxn modelId="{AB5E6218-4AFA-4307-9DAE-2F3DAFDB59BD}" type="presOf" srcId="{4AB1C5A7-4ABB-425D-AA1D-BDF841D5B5CC}" destId="{72EABF0B-7C70-4769-93BE-C1EF43CF6BE3}" srcOrd="0" destOrd="0" presId="urn:microsoft.com/office/officeart/2005/8/layout/process3"/>
    <dgm:cxn modelId="{B7441C03-C114-4754-A9F4-4C25C7926FA2}" type="presOf" srcId="{11D3B2B8-7CFA-4A25-AD92-A189BD4FD54B}" destId="{4B323EAD-8902-4F62-85F4-E224F19850B4}" srcOrd="0" destOrd="1" presId="urn:microsoft.com/office/officeart/2005/8/layout/process3"/>
    <dgm:cxn modelId="{61E6BAC4-4D31-4D71-B55B-3100C7B1CEB4}" type="presOf" srcId="{A06885BD-DC81-4DE0-A4D0-548D3066420F}" destId="{FD996B6A-6811-4F35-B659-453B1F26ACF5}" srcOrd="1" destOrd="0" presId="urn:microsoft.com/office/officeart/2005/8/layout/process3"/>
    <dgm:cxn modelId="{D7C070C8-22CE-414D-88CE-CB8A27223C70}" type="presOf" srcId="{9091EC15-154F-4864-9E55-160D95050AD4}" destId="{101706B8-36A7-4972-BA5D-44F2B6441A15}" srcOrd="0" destOrd="0" presId="urn:microsoft.com/office/officeart/2005/8/layout/process3"/>
    <dgm:cxn modelId="{2F5B21E3-0137-43FA-BDC0-3C74D5CB6CEF}" type="presOf" srcId="{56A2B365-7D8E-4021-B165-E597FF20277E}" destId="{D0695F56-89B5-4C03-B429-B64E4E6D6550}" srcOrd="1" destOrd="0" presId="urn:microsoft.com/office/officeart/2005/8/layout/process3"/>
    <dgm:cxn modelId="{CE58F35A-2F2F-4A30-ACE3-FCD86CC094DD}" type="presOf" srcId="{4AB1C5A7-4ABB-425D-AA1D-BDF841D5B5CC}" destId="{1A59A37F-9086-4A4E-95D1-8810FBBF6EBF}" srcOrd="1" destOrd="0" presId="urn:microsoft.com/office/officeart/2005/8/layout/process3"/>
    <dgm:cxn modelId="{90C8BBDF-F8CD-4A91-B31A-416C7D129C06}" type="presOf" srcId="{2210D426-AF2A-4A64-B8DB-0A02388ED5D1}" destId="{4B323EAD-8902-4F62-85F4-E224F19850B4}" srcOrd="0" destOrd="0" presId="urn:microsoft.com/office/officeart/2005/8/layout/process3"/>
    <dgm:cxn modelId="{DE96069A-1EFA-4BD5-9D43-E0C4A8F25C67}" srcId="{56A2B365-7D8E-4021-B165-E597FF20277E}" destId="{C18AE966-AA35-4604-B18E-E79930BE70EF}" srcOrd="0" destOrd="0" parTransId="{007B933D-AEE3-4C28-977C-980A1EC6F76D}" sibTransId="{848A84D9-FE73-4EC8-93CE-75713B7E641C}"/>
    <dgm:cxn modelId="{0BB47858-CC9D-47B1-87FD-AA9BA507AE7A}" type="presOf" srcId="{A2AFFEFC-000A-4D4E-ABE9-83420DFBEFC8}" destId="{FEA772FF-5688-437E-9572-EB236F1ED2E3}" srcOrd="0" destOrd="0" presId="urn:microsoft.com/office/officeart/2005/8/layout/process3"/>
    <dgm:cxn modelId="{82BA71D6-5CBC-4C2A-87C4-6E18D17B1846}" type="presOf" srcId="{D37EC87B-9162-4EC9-BAAD-5BF9237F0E58}" destId="{8B6E00A9-ACE7-4C40-AF35-4D9C46A19F18}" srcOrd="1" destOrd="0" presId="urn:microsoft.com/office/officeart/2005/8/layout/process3"/>
    <dgm:cxn modelId="{216370BA-2E51-4BE1-B297-2FF7C124C11F}" type="presOf" srcId="{E24EAC2E-99F2-43E5-BEF0-531A0EF688B5}" destId="{CD406654-88EC-42CC-8554-DF6262716AD6}" srcOrd="1" destOrd="0" presId="urn:microsoft.com/office/officeart/2005/8/layout/process3"/>
    <dgm:cxn modelId="{85476DD6-0E90-45B9-B7F7-1BEF529F98F4}" srcId="{E530E577-B96B-4C90-85B9-74F835EC3428}" destId="{56A2B365-7D8E-4021-B165-E597FF20277E}" srcOrd="0" destOrd="0" parTransId="{1610DB1E-1BB1-4B5B-8571-70CB6736E496}" sibTransId="{A06885BD-DC81-4DE0-A4D0-548D3066420F}"/>
    <dgm:cxn modelId="{E200AF50-19CC-4132-9E6D-559A810F59ED}" type="presOf" srcId="{56A2B365-7D8E-4021-B165-E597FF20277E}" destId="{224C7BEF-CF01-4EB6-AB0E-3E80B1A5C49B}" srcOrd="0" destOrd="0" presId="urn:microsoft.com/office/officeart/2005/8/layout/process3"/>
    <dgm:cxn modelId="{00BE1123-32C9-4369-B9F3-D9B14545AA06}" type="presOf" srcId="{E24EAC2E-99F2-43E5-BEF0-531A0EF688B5}" destId="{BA9D40F0-F482-43A5-A1D5-917C78039E68}" srcOrd="0" destOrd="0" presId="urn:microsoft.com/office/officeart/2005/8/layout/process3"/>
    <dgm:cxn modelId="{DA1C4C6C-96D8-4C5A-90E6-A2CE8CCA63D0}" srcId="{E24EAC2E-99F2-43E5-BEF0-531A0EF688B5}" destId="{A2AFFEFC-000A-4D4E-ABE9-83420DFBEFC8}" srcOrd="0" destOrd="0" parTransId="{0764F35F-E675-48C3-B07F-B7C5BC8040EA}" sibTransId="{A5B3FEDA-0AC9-40EC-978C-53FEFD87B754}"/>
    <dgm:cxn modelId="{A9408760-FF68-4C73-9B0A-4531E7B172EA}" srcId="{9091EC15-154F-4864-9E55-160D95050AD4}" destId="{2210D426-AF2A-4A64-B8DB-0A02388ED5D1}" srcOrd="0" destOrd="0" parTransId="{F2566B57-E2E5-47D4-BC3C-F73C1E926AF7}" sibTransId="{E6075DAA-7260-45BF-B7FA-78AE46615EFD}"/>
    <dgm:cxn modelId="{BAD119D2-1867-42D0-B0C3-EC37E896BA43}" srcId="{E530E577-B96B-4C90-85B9-74F835EC3428}" destId="{9091EC15-154F-4864-9E55-160D95050AD4}" srcOrd="2" destOrd="0" parTransId="{C5AEE613-B944-4B7B-84D2-423D7D17AE4D}" sibTransId="{D37EC87B-9162-4EC9-BAAD-5BF9237F0E58}"/>
    <dgm:cxn modelId="{6375DBEB-D5FF-4BF8-B257-0AB270CD4C04}" type="presParOf" srcId="{8DA1B61E-6F6F-419A-84B3-51769D24B016}" destId="{187E2475-A8BE-4947-9626-4BDADDD0213A}" srcOrd="0" destOrd="0" presId="urn:microsoft.com/office/officeart/2005/8/layout/process3"/>
    <dgm:cxn modelId="{C4CD36B3-F612-4546-8B8E-670103B39449}" type="presParOf" srcId="{187E2475-A8BE-4947-9626-4BDADDD0213A}" destId="{224C7BEF-CF01-4EB6-AB0E-3E80B1A5C49B}" srcOrd="0" destOrd="0" presId="urn:microsoft.com/office/officeart/2005/8/layout/process3"/>
    <dgm:cxn modelId="{C5483363-C3BA-496F-A64B-47FFDB2079AC}" type="presParOf" srcId="{187E2475-A8BE-4947-9626-4BDADDD0213A}" destId="{D0695F56-89B5-4C03-B429-B64E4E6D6550}" srcOrd="1" destOrd="0" presId="urn:microsoft.com/office/officeart/2005/8/layout/process3"/>
    <dgm:cxn modelId="{D97962ED-F2BF-40BC-BC22-36E21EB44F52}" type="presParOf" srcId="{187E2475-A8BE-4947-9626-4BDADDD0213A}" destId="{501D4ACA-0196-497F-98BA-D8F5D8AD34FA}" srcOrd="2" destOrd="0" presId="urn:microsoft.com/office/officeart/2005/8/layout/process3"/>
    <dgm:cxn modelId="{D7B9A009-701C-4B3D-9269-ACB075C0CD82}" type="presParOf" srcId="{8DA1B61E-6F6F-419A-84B3-51769D24B016}" destId="{91382637-2827-456B-8FD3-052E45B98FCA}" srcOrd="1" destOrd="0" presId="urn:microsoft.com/office/officeart/2005/8/layout/process3"/>
    <dgm:cxn modelId="{FFA091B3-4A0A-4E3B-8062-127A7FB5E0D5}" type="presParOf" srcId="{91382637-2827-456B-8FD3-052E45B98FCA}" destId="{FD996B6A-6811-4F35-B659-453B1F26ACF5}" srcOrd="0" destOrd="0" presId="urn:microsoft.com/office/officeart/2005/8/layout/process3"/>
    <dgm:cxn modelId="{C4D959F8-12BD-40C1-9A45-8788CDB34397}" type="presParOf" srcId="{8DA1B61E-6F6F-419A-84B3-51769D24B016}" destId="{6C3C14D6-E243-4D91-A19C-5FEEB7EFDC82}" srcOrd="2" destOrd="0" presId="urn:microsoft.com/office/officeart/2005/8/layout/process3"/>
    <dgm:cxn modelId="{BD9992D2-58C3-4D07-B41B-7566183058EE}" type="presParOf" srcId="{6C3C14D6-E243-4D91-A19C-5FEEB7EFDC82}" destId="{68F12B66-2090-4D8E-83F1-411D188F5A40}" srcOrd="0" destOrd="0" presId="urn:microsoft.com/office/officeart/2005/8/layout/process3"/>
    <dgm:cxn modelId="{1AFCFCD0-8962-4985-B77D-B056A494200E}" type="presParOf" srcId="{6C3C14D6-E243-4D91-A19C-5FEEB7EFDC82}" destId="{45A157BF-116D-49E8-8DC3-8DEEBD61D216}" srcOrd="1" destOrd="0" presId="urn:microsoft.com/office/officeart/2005/8/layout/process3"/>
    <dgm:cxn modelId="{DD0A6327-E409-45A9-9633-35C211A3C333}" type="presParOf" srcId="{6C3C14D6-E243-4D91-A19C-5FEEB7EFDC82}" destId="{91487AC0-290B-4DFD-BC6C-5E54AE3A8E83}" srcOrd="2" destOrd="0" presId="urn:microsoft.com/office/officeart/2005/8/layout/process3"/>
    <dgm:cxn modelId="{6953B136-F2D2-4FDD-97D3-66E629D39C78}" type="presParOf" srcId="{8DA1B61E-6F6F-419A-84B3-51769D24B016}" destId="{72EABF0B-7C70-4769-93BE-C1EF43CF6BE3}" srcOrd="3" destOrd="0" presId="urn:microsoft.com/office/officeart/2005/8/layout/process3"/>
    <dgm:cxn modelId="{914CD6FF-8203-4653-A88B-A2148A953E79}" type="presParOf" srcId="{72EABF0B-7C70-4769-93BE-C1EF43CF6BE3}" destId="{1A59A37F-9086-4A4E-95D1-8810FBBF6EBF}" srcOrd="0" destOrd="0" presId="urn:microsoft.com/office/officeart/2005/8/layout/process3"/>
    <dgm:cxn modelId="{82D7F385-7203-4B6D-ACE1-085E1719F193}" type="presParOf" srcId="{8DA1B61E-6F6F-419A-84B3-51769D24B016}" destId="{B69362E6-97CD-4263-AF9B-0691A4650888}" srcOrd="4" destOrd="0" presId="urn:microsoft.com/office/officeart/2005/8/layout/process3"/>
    <dgm:cxn modelId="{C0F3DE6D-5C4A-4EA7-AB63-B7BC698B7978}" type="presParOf" srcId="{B69362E6-97CD-4263-AF9B-0691A4650888}" destId="{101706B8-36A7-4972-BA5D-44F2B6441A15}" srcOrd="0" destOrd="0" presId="urn:microsoft.com/office/officeart/2005/8/layout/process3"/>
    <dgm:cxn modelId="{85C469D8-768D-43AB-AC10-0FA84122783E}" type="presParOf" srcId="{B69362E6-97CD-4263-AF9B-0691A4650888}" destId="{5E993AE4-06CA-4C68-B5E7-C170E46E2884}" srcOrd="1" destOrd="0" presId="urn:microsoft.com/office/officeart/2005/8/layout/process3"/>
    <dgm:cxn modelId="{5EA92494-0481-4AB4-AF4B-DFB0F31E9DFF}" type="presParOf" srcId="{B69362E6-97CD-4263-AF9B-0691A4650888}" destId="{4B323EAD-8902-4F62-85F4-E224F19850B4}" srcOrd="2" destOrd="0" presId="urn:microsoft.com/office/officeart/2005/8/layout/process3"/>
    <dgm:cxn modelId="{E831652E-9766-40AD-BE25-2A061268551D}" type="presParOf" srcId="{8DA1B61E-6F6F-419A-84B3-51769D24B016}" destId="{FDFCFF57-9DFC-46CA-A999-1C58BDEC7133}" srcOrd="5" destOrd="0" presId="urn:microsoft.com/office/officeart/2005/8/layout/process3"/>
    <dgm:cxn modelId="{29C57819-8FB1-4F87-85D9-A78D2317BF0E}" type="presParOf" srcId="{FDFCFF57-9DFC-46CA-A999-1C58BDEC7133}" destId="{8B6E00A9-ACE7-4C40-AF35-4D9C46A19F18}" srcOrd="0" destOrd="0" presId="urn:microsoft.com/office/officeart/2005/8/layout/process3"/>
    <dgm:cxn modelId="{DDC70FA5-F18E-4917-A8BB-B5BE5038844D}" type="presParOf" srcId="{8DA1B61E-6F6F-419A-84B3-51769D24B016}" destId="{F0FDC25F-3755-446E-A1F8-750C66766700}" srcOrd="6" destOrd="0" presId="urn:microsoft.com/office/officeart/2005/8/layout/process3"/>
    <dgm:cxn modelId="{17ECE9A8-25E2-4EB6-AE30-94416009E0E9}" type="presParOf" srcId="{F0FDC25F-3755-446E-A1F8-750C66766700}" destId="{BA9D40F0-F482-43A5-A1D5-917C78039E68}" srcOrd="0" destOrd="0" presId="urn:microsoft.com/office/officeart/2005/8/layout/process3"/>
    <dgm:cxn modelId="{B13225AE-2A4B-456C-9783-D0D3FB8E18DD}" type="presParOf" srcId="{F0FDC25F-3755-446E-A1F8-750C66766700}" destId="{CD406654-88EC-42CC-8554-DF6262716AD6}" srcOrd="1" destOrd="0" presId="urn:microsoft.com/office/officeart/2005/8/layout/process3"/>
    <dgm:cxn modelId="{4E8122D0-332C-46EE-B4BE-C23E02EFE462}" type="presParOf" srcId="{F0FDC25F-3755-446E-A1F8-750C66766700}" destId="{FEA772FF-5688-437E-9572-EB236F1ED2E3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695F56-89B5-4C03-B429-B64E4E6D6550}">
      <dsp:nvSpPr>
        <dsp:cNvPr id="0" name=""/>
        <dsp:cNvSpPr/>
      </dsp:nvSpPr>
      <dsp:spPr>
        <a:xfrm>
          <a:off x="1388" y="1166769"/>
          <a:ext cx="1745163" cy="8208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dirty="0" smtClean="0"/>
            <a:t>Solicitante</a:t>
          </a:r>
          <a:endParaRPr lang="pt-BR" sz="1900" kern="1200" dirty="0"/>
        </a:p>
      </dsp:txBody>
      <dsp:txXfrm>
        <a:off x="1388" y="1166769"/>
        <a:ext cx="1745163" cy="547200"/>
      </dsp:txXfrm>
    </dsp:sp>
    <dsp:sp modelId="{501D4ACA-0196-497F-98BA-D8F5D8AD34FA}">
      <dsp:nvSpPr>
        <dsp:cNvPr id="0" name=""/>
        <dsp:cNvSpPr/>
      </dsp:nvSpPr>
      <dsp:spPr>
        <a:xfrm>
          <a:off x="358831" y="1713969"/>
          <a:ext cx="1745163" cy="1470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900" kern="1200" dirty="0" smtClean="0"/>
            <a:t>Preenche solicitação</a:t>
          </a:r>
          <a:endParaRPr lang="pt-BR" sz="1900" kern="1200" dirty="0"/>
        </a:p>
      </dsp:txBody>
      <dsp:txXfrm>
        <a:off x="401903" y="1757041"/>
        <a:ext cx="1659019" cy="1384456"/>
      </dsp:txXfrm>
    </dsp:sp>
    <dsp:sp modelId="{91382637-2827-456B-8FD3-052E45B98FCA}">
      <dsp:nvSpPr>
        <dsp:cNvPr id="0" name=""/>
        <dsp:cNvSpPr/>
      </dsp:nvSpPr>
      <dsp:spPr>
        <a:xfrm>
          <a:off x="2011112" y="1223121"/>
          <a:ext cx="560868" cy="43449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500" kern="1200"/>
        </a:p>
      </dsp:txBody>
      <dsp:txXfrm>
        <a:off x="2011112" y="1310020"/>
        <a:ext cx="430520" cy="260697"/>
      </dsp:txXfrm>
    </dsp:sp>
    <dsp:sp modelId="{45A157BF-116D-49E8-8DC3-8DEEBD61D216}">
      <dsp:nvSpPr>
        <dsp:cNvPr id="0" name=""/>
        <dsp:cNvSpPr/>
      </dsp:nvSpPr>
      <dsp:spPr>
        <a:xfrm>
          <a:off x="2804794" y="1166769"/>
          <a:ext cx="1745163" cy="8208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dirty="0" smtClean="0"/>
            <a:t>Solicitante</a:t>
          </a:r>
          <a:endParaRPr lang="pt-BR" sz="1900" kern="1200" dirty="0"/>
        </a:p>
      </dsp:txBody>
      <dsp:txXfrm>
        <a:off x="2804794" y="1166769"/>
        <a:ext cx="1745163" cy="547200"/>
      </dsp:txXfrm>
    </dsp:sp>
    <dsp:sp modelId="{91487AC0-290B-4DFD-BC6C-5E54AE3A8E83}">
      <dsp:nvSpPr>
        <dsp:cNvPr id="0" name=""/>
        <dsp:cNvSpPr/>
      </dsp:nvSpPr>
      <dsp:spPr>
        <a:xfrm>
          <a:off x="3162237" y="1713969"/>
          <a:ext cx="1745163" cy="1470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900" kern="1200" dirty="0" smtClean="0"/>
            <a:t>Peticiona</a:t>
          </a:r>
          <a:endParaRPr lang="pt-BR" sz="1900" kern="1200" dirty="0"/>
        </a:p>
      </dsp:txBody>
      <dsp:txXfrm>
        <a:off x="3205309" y="1757041"/>
        <a:ext cx="1659019" cy="1384456"/>
      </dsp:txXfrm>
    </dsp:sp>
    <dsp:sp modelId="{72EABF0B-7C70-4769-93BE-C1EF43CF6BE3}">
      <dsp:nvSpPr>
        <dsp:cNvPr id="0" name=""/>
        <dsp:cNvSpPr/>
      </dsp:nvSpPr>
      <dsp:spPr>
        <a:xfrm>
          <a:off x="4814517" y="1223121"/>
          <a:ext cx="560868" cy="43449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500" kern="1200"/>
        </a:p>
      </dsp:txBody>
      <dsp:txXfrm>
        <a:off x="4814517" y="1310020"/>
        <a:ext cx="430520" cy="260697"/>
      </dsp:txXfrm>
    </dsp:sp>
    <dsp:sp modelId="{5E993AE4-06CA-4C68-B5E7-C170E46E2884}">
      <dsp:nvSpPr>
        <dsp:cNvPr id="0" name=""/>
        <dsp:cNvSpPr/>
      </dsp:nvSpPr>
      <dsp:spPr>
        <a:xfrm>
          <a:off x="5608199" y="1166769"/>
          <a:ext cx="1745163" cy="8208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dirty="0" smtClean="0"/>
            <a:t>Magistrado</a:t>
          </a:r>
          <a:endParaRPr lang="pt-BR" sz="1900" kern="1200" dirty="0"/>
        </a:p>
      </dsp:txBody>
      <dsp:txXfrm>
        <a:off x="5608199" y="1166769"/>
        <a:ext cx="1745163" cy="547200"/>
      </dsp:txXfrm>
    </dsp:sp>
    <dsp:sp modelId="{4B323EAD-8902-4F62-85F4-E224F19850B4}">
      <dsp:nvSpPr>
        <dsp:cNvPr id="0" name=""/>
        <dsp:cNvSpPr/>
      </dsp:nvSpPr>
      <dsp:spPr>
        <a:xfrm>
          <a:off x="5965642" y="1713969"/>
          <a:ext cx="1745163" cy="1470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900" kern="1200" dirty="0" smtClean="0"/>
            <a:t>Consulta NT existentes</a:t>
          </a:r>
          <a:endParaRPr lang="pt-B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900" kern="1200" dirty="0" smtClean="0"/>
            <a:t>Encomenda NT</a:t>
          </a:r>
          <a:endParaRPr lang="pt-BR" sz="1900" kern="1200" dirty="0"/>
        </a:p>
      </dsp:txBody>
      <dsp:txXfrm>
        <a:off x="6008714" y="1757041"/>
        <a:ext cx="1659019" cy="1384456"/>
      </dsp:txXfrm>
    </dsp:sp>
    <dsp:sp modelId="{FDFCFF57-9DFC-46CA-A999-1C58BDEC7133}">
      <dsp:nvSpPr>
        <dsp:cNvPr id="0" name=""/>
        <dsp:cNvSpPr/>
      </dsp:nvSpPr>
      <dsp:spPr>
        <a:xfrm>
          <a:off x="7617923" y="1223121"/>
          <a:ext cx="560868" cy="43449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500" kern="1200"/>
        </a:p>
      </dsp:txBody>
      <dsp:txXfrm>
        <a:off x="7617923" y="1310020"/>
        <a:ext cx="430520" cy="260697"/>
      </dsp:txXfrm>
    </dsp:sp>
    <dsp:sp modelId="{CD406654-88EC-42CC-8554-DF6262716AD6}">
      <dsp:nvSpPr>
        <dsp:cNvPr id="0" name=""/>
        <dsp:cNvSpPr/>
      </dsp:nvSpPr>
      <dsp:spPr>
        <a:xfrm>
          <a:off x="8411604" y="1166769"/>
          <a:ext cx="1745163" cy="8208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dirty="0" smtClean="0"/>
            <a:t>Magistrado</a:t>
          </a:r>
          <a:endParaRPr lang="pt-BR" sz="1900" kern="1200" dirty="0"/>
        </a:p>
      </dsp:txBody>
      <dsp:txXfrm>
        <a:off x="8411604" y="1166769"/>
        <a:ext cx="1745163" cy="547200"/>
      </dsp:txXfrm>
    </dsp:sp>
    <dsp:sp modelId="{FEA772FF-5688-437E-9572-EB236F1ED2E3}">
      <dsp:nvSpPr>
        <dsp:cNvPr id="0" name=""/>
        <dsp:cNvSpPr/>
      </dsp:nvSpPr>
      <dsp:spPr>
        <a:xfrm>
          <a:off x="8769047" y="1713969"/>
          <a:ext cx="1745163" cy="1470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900" kern="1200" dirty="0" smtClean="0"/>
            <a:t>Produz Decisão</a:t>
          </a:r>
          <a:endParaRPr lang="pt-BR" sz="1900" kern="1200" dirty="0"/>
        </a:p>
      </dsp:txBody>
      <dsp:txXfrm>
        <a:off x="8812119" y="1757041"/>
        <a:ext cx="1659019" cy="13844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8F390-0F18-4223-8610-754DEBAA04D3}" type="datetimeFigureOut">
              <a:rPr lang="pt-BR" smtClean="0"/>
              <a:t>12/03/2017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061D2-040B-4CE5-A519-46281829DC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7615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8F390-0F18-4223-8610-754DEBAA04D3}" type="datetimeFigureOut">
              <a:rPr lang="pt-BR" smtClean="0"/>
              <a:t>12/03/2017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061D2-040B-4CE5-A519-46281829DC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1990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8F390-0F18-4223-8610-754DEBAA04D3}" type="datetimeFigureOut">
              <a:rPr lang="pt-BR" smtClean="0"/>
              <a:t>12/03/2017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061D2-040B-4CE5-A519-46281829DC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5082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8F390-0F18-4223-8610-754DEBAA04D3}" type="datetimeFigureOut">
              <a:rPr lang="pt-BR" smtClean="0"/>
              <a:t>12/03/2017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061D2-040B-4CE5-A519-46281829DC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7132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8F390-0F18-4223-8610-754DEBAA04D3}" type="datetimeFigureOut">
              <a:rPr lang="pt-BR" smtClean="0"/>
              <a:t>12/03/2017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061D2-040B-4CE5-A519-46281829DC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6936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8F390-0F18-4223-8610-754DEBAA04D3}" type="datetimeFigureOut">
              <a:rPr lang="pt-BR" smtClean="0"/>
              <a:t>12/03/2017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061D2-040B-4CE5-A519-46281829DC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0648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8F390-0F18-4223-8610-754DEBAA04D3}" type="datetimeFigureOut">
              <a:rPr lang="pt-BR" smtClean="0"/>
              <a:t>12/03/2017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061D2-040B-4CE5-A519-46281829DC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2606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8F390-0F18-4223-8610-754DEBAA04D3}" type="datetimeFigureOut">
              <a:rPr lang="pt-BR" smtClean="0"/>
              <a:t>12/03/2017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061D2-040B-4CE5-A519-46281829DC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6142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8F390-0F18-4223-8610-754DEBAA04D3}" type="datetimeFigureOut">
              <a:rPr lang="pt-BR" smtClean="0"/>
              <a:t>12/03/2017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061D2-040B-4CE5-A519-46281829DC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3237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8F390-0F18-4223-8610-754DEBAA04D3}" type="datetimeFigureOut">
              <a:rPr lang="pt-BR" smtClean="0"/>
              <a:t>12/03/2017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061D2-040B-4CE5-A519-46281829DC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1366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8F390-0F18-4223-8610-754DEBAA04D3}" type="datetimeFigureOut">
              <a:rPr lang="pt-BR" smtClean="0"/>
              <a:t>12/03/2017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061D2-040B-4CE5-A519-46281829DC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6235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8F390-0F18-4223-8610-754DEBAA04D3}" type="datetimeFigureOut">
              <a:rPr lang="pt-BR" smtClean="0"/>
              <a:t>12/03/2017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061D2-040B-4CE5-A519-46281829DC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9211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Cadastro de Notas Técnicas e Pareceres Técnicos Científicos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Francisco Gonçalves de Araújo Filho - CNJ</a:t>
            </a:r>
          </a:p>
          <a:p>
            <a:r>
              <a:rPr lang="pt-BR" dirty="0" smtClean="0"/>
              <a:t>Cristian Ramos Prange – TRF4</a:t>
            </a:r>
          </a:p>
          <a:p>
            <a:r>
              <a:rPr lang="pt-BR" dirty="0" smtClean="0"/>
              <a:t>Cássio Pires – TRF4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9187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Cadastro Nacional de NT e PTC - Demonstrar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Pontos Principais</a:t>
            </a:r>
          </a:p>
          <a:p>
            <a:pPr lvl="1"/>
            <a:r>
              <a:rPr lang="pt-BR" dirty="0" smtClean="0"/>
              <a:t>Cadastrar NT</a:t>
            </a:r>
          </a:p>
          <a:p>
            <a:pPr lvl="2"/>
            <a:r>
              <a:rPr lang="pt-BR" dirty="0" smtClean="0"/>
              <a:t>Dados que vem da solicitação</a:t>
            </a:r>
          </a:p>
          <a:p>
            <a:pPr lvl="2"/>
            <a:r>
              <a:rPr lang="pt-BR" dirty="0" smtClean="0"/>
              <a:t>Forma de cadastro em partes - navegação entre as partes;</a:t>
            </a:r>
          </a:p>
          <a:p>
            <a:pPr lvl="2"/>
            <a:r>
              <a:rPr lang="pt-BR" dirty="0" smtClean="0"/>
              <a:t>Forma cadastro de informação de dados tabelados;</a:t>
            </a:r>
          </a:p>
          <a:p>
            <a:pPr lvl="1"/>
            <a:r>
              <a:rPr lang="pt-BR" dirty="0" smtClean="0"/>
              <a:t>Listar NT</a:t>
            </a:r>
          </a:p>
          <a:p>
            <a:pPr lvl="2"/>
            <a:r>
              <a:rPr lang="pt-BR" dirty="0" smtClean="0"/>
              <a:t>Informar a respeito dos ícones;</a:t>
            </a:r>
          </a:p>
          <a:p>
            <a:pPr lvl="2"/>
            <a:r>
              <a:rPr lang="pt-BR" dirty="0" smtClean="0"/>
              <a:t>Acesso rápido às partes do cadastro;</a:t>
            </a:r>
          </a:p>
          <a:p>
            <a:pPr lvl="2"/>
            <a:r>
              <a:rPr lang="pt-BR" dirty="0" smtClean="0"/>
              <a:t>Fechamento de Nota Técnica;</a:t>
            </a:r>
          </a:p>
        </p:txBody>
      </p:sp>
    </p:spTree>
    <p:extLst>
      <p:ext uri="{BB962C8B-B14F-4D97-AF65-F5344CB8AC3E}">
        <p14:creationId xmlns:p14="http://schemas.microsoft.com/office/powerpoint/2010/main" val="13763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Cadastro Nacional de NT e PTC - Demonstrar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Pontos Principais</a:t>
            </a:r>
          </a:p>
          <a:p>
            <a:pPr lvl="1"/>
            <a:r>
              <a:rPr lang="pt-BR" dirty="0" smtClean="0"/>
              <a:t>Tabelas Básicas</a:t>
            </a:r>
          </a:p>
          <a:p>
            <a:pPr lvl="2"/>
            <a:r>
              <a:rPr lang="pt-BR" dirty="0" smtClean="0"/>
              <a:t>Demonstrar a gerência;</a:t>
            </a:r>
          </a:p>
          <a:p>
            <a:pPr lvl="1"/>
            <a:r>
              <a:rPr lang="pt-BR" dirty="0" smtClean="0"/>
              <a:t>Base de Conhecimento</a:t>
            </a:r>
          </a:p>
          <a:p>
            <a:pPr lvl="2"/>
            <a:r>
              <a:rPr lang="pt-BR" dirty="0" smtClean="0"/>
              <a:t>Demonstrar Pesquisa;</a:t>
            </a:r>
          </a:p>
        </p:txBody>
      </p:sp>
    </p:spTree>
    <p:extLst>
      <p:ext uri="{BB962C8B-B14F-4D97-AF65-F5344CB8AC3E}">
        <p14:creationId xmlns:p14="http://schemas.microsoft.com/office/powerpoint/2010/main" val="352779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Cadastro Nacional de NT e PTC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Premissas básicas:</a:t>
            </a:r>
          </a:p>
          <a:p>
            <a:pPr lvl="1"/>
            <a:r>
              <a:rPr lang="pt-BR" dirty="0" smtClean="0"/>
              <a:t>Proporcionar elaboração </a:t>
            </a:r>
            <a:r>
              <a:rPr lang="pt-BR" b="1" dirty="0" smtClean="0"/>
              <a:t>descentralizada</a:t>
            </a:r>
            <a:r>
              <a:rPr lang="pt-BR" dirty="0" smtClean="0"/>
              <a:t> de NT e PTC por Núcleos de Apoio Técnico dos Tribunais de Justiça (NAT-JUS) com apoio Núcleos de Avaliação de Tecnologias em Saúde (NATS) para atender os Tribunais de Justiça (TJ) e os Tribunais Regionais Federais (TRF)</a:t>
            </a:r>
          </a:p>
          <a:p>
            <a:pPr lvl="1"/>
            <a:r>
              <a:rPr lang="pt-BR" dirty="0" smtClean="0"/>
              <a:t> Realizar armazenamento </a:t>
            </a:r>
            <a:r>
              <a:rPr lang="pt-BR" b="1" dirty="0" smtClean="0"/>
              <a:t>centralizado</a:t>
            </a:r>
            <a:r>
              <a:rPr lang="pt-BR" dirty="0" smtClean="0"/>
              <a:t> de NT e PTC</a:t>
            </a:r>
          </a:p>
          <a:p>
            <a:pPr lvl="1"/>
            <a:r>
              <a:rPr lang="pt-BR" dirty="0" smtClean="0"/>
              <a:t>Cadastrar de forma padronizada </a:t>
            </a:r>
            <a:r>
              <a:rPr lang="pt-BR" dirty="0" smtClean="0"/>
              <a:t>de Formulários Solicitação de NT, NT e PTC</a:t>
            </a:r>
          </a:p>
          <a:p>
            <a:pPr lvl="1"/>
            <a:r>
              <a:rPr lang="pt-BR" dirty="0" smtClean="0"/>
              <a:t>Possibilitar identificar temas recorrentes e outras informações para tomada de decisão</a:t>
            </a:r>
          </a:p>
          <a:p>
            <a:pPr lvl="1"/>
            <a:r>
              <a:rPr lang="pt-BR" dirty="0" smtClean="0"/>
              <a:t>Proporcionar integração entre sistemas já existentes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24966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Cadastro Nacional de NT e PTC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Fatores Críticos para Sucesso:</a:t>
            </a:r>
          </a:p>
          <a:p>
            <a:pPr lvl="1"/>
            <a:r>
              <a:rPr lang="pt-BR" dirty="0" smtClean="0"/>
              <a:t>Manutenção de Tabelas Básicas (evita redundâncias, permite classificação das informações e geração de informações estatísticas);</a:t>
            </a:r>
          </a:p>
          <a:p>
            <a:pPr lvl="1"/>
            <a:r>
              <a:rPr lang="pt-BR" dirty="0" smtClean="0"/>
              <a:t>Fácil Uso (aumenta a adesão do público alvo);</a:t>
            </a:r>
          </a:p>
          <a:p>
            <a:pPr lvl="1"/>
            <a:r>
              <a:rPr lang="pt-BR" dirty="0" smtClean="0"/>
              <a:t>Disseminar a responsabilidade de cadastros de usuários por localidade (NATS, NAT-JUS)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6909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Fluxo Básico – </a:t>
            </a:r>
            <a:r>
              <a:rPr lang="pt-BR" dirty="0" err="1" smtClean="0"/>
              <a:t>Judicialização</a:t>
            </a:r>
            <a:r>
              <a:rPr lang="pt-BR" dirty="0" smtClean="0"/>
              <a:t> da Saúde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370179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57322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0695F56-89B5-4C03-B429-B64E4E6D65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1D4ACA-0196-497F-98BA-D8F5D8AD34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1382637-2827-456B-8FD3-052E45B98F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5A157BF-116D-49E8-8DC3-8DEEBD61D2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1487AC0-290B-4DFD-BC6C-5E54AE3A8E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2EABF0B-7C70-4769-93BE-C1EF43CF6B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E993AE4-06CA-4C68-B5E7-C170E46E28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B323EAD-8902-4F62-85F4-E224F19850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DFCFF57-9DFC-46CA-A999-1C58BDEC71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D406654-88EC-42CC-8554-DF6262716A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EA772FF-5688-437E-9572-EB236F1ED2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upo 23"/>
          <p:cNvGrpSpPr/>
          <p:nvPr/>
        </p:nvGrpSpPr>
        <p:grpSpPr>
          <a:xfrm>
            <a:off x="121598" y="447938"/>
            <a:ext cx="1900882" cy="2104699"/>
            <a:chOff x="502828" y="469710"/>
            <a:chExt cx="1900882" cy="2104699"/>
          </a:xfrm>
        </p:grpSpPr>
        <p:grpSp>
          <p:nvGrpSpPr>
            <p:cNvPr id="10" name="Grupo 9"/>
            <p:cNvGrpSpPr/>
            <p:nvPr/>
          </p:nvGrpSpPr>
          <p:grpSpPr>
            <a:xfrm>
              <a:off x="502828" y="469710"/>
              <a:ext cx="1745163" cy="820800"/>
              <a:chOff x="1388" y="1166769"/>
              <a:chExt cx="1745163" cy="820800"/>
            </a:xfrm>
            <a:scene3d>
              <a:camera prst="orthographicFront"/>
              <a:lightRig rig="flat" dir="t"/>
            </a:scene3d>
          </p:grpSpPr>
          <p:sp>
            <p:nvSpPr>
              <p:cNvPr id="11" name="Retângulo de cantos arredondados 10"/>
              <p:cNvSpPr/>
              <p:nvPr/>
            </p:nvSpPr>
            <p:spPr>
              <a:xfrm>
                <a:off x="1388" y="1166769"/>
                <a:ext cx="1745163" cy="820800"/>
              </a:xfrm>
              <a:prstGeom prst="roundRect">
                <a:avLst>
                  <a:gd name="adj" fmla="val 10000"/>
                </a:avLst>
              </a:prstGeom>
              <a:sp3d prstMaterial="plastic">
                <a:bevelT w="120900" h="88900"/>
                <a:bevelB w="88900" h="31750" prst="angle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2" name="Retângulo 11"/>
              <p:cNvSpPr/>
              <p:nvPr/>
            </p:nvSpPr>
            <p:spPr>
              <a:xfrm>
                <a:off x="1388" y="1166769"/>
                <a:ext cx="1745163" cy="547200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35128" tIns="135128" rIns="135128" bIns="72390" numCol="1" spcCol="1270" anchor="t" anchorCtr="0">
                <a:noAutofit/>
              </a:bodyPr>
              <a:lstStyle/>
              <a:p>
                <a:pPr lvl="0" algn="l" defTabSz="8445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pt-BR" sz="1900" kern="1200" dirty="0" smtClean="0"/>
                  <a:t>Solicitante</a:t>
                </a:r>
                <a:endParaRPr lang="pt-BR" sz="1900" kern="1200" dirty="0"/>
              </a:p>
            </p:txBody>
          </p:sp>
        </p:grpSp>
        <p:grpSp>
          <p:nvGrpSpPr>
            <p:cNvPr id="21" name="Grupo 20"/>
            <p:cNvGrpSpPr/>
            <p:nvPr/>
          </p:nvGrpSpPr>
          <p:grpSpPr>
            <a:xfrm>
              <a:off x="658547" y="1103809"/>
              <a:ext cx="1745163" cy="1470600"/>
              <a:chOff x="358831" y="1713969"/>
              <a:chExt cx="1745163" cy="1470600"/>
            </a:xfrm>
            <a:scene3d>
              <a:camera prst="orthographicFront"/>
              <a:lightRig rig="flat" dir="t"/>
            </a:scene3d>
          </p:grpSpPr>
          <p:sp>
            <p:nvSpPr>
              <p:cNvPr id="22" name="Retângulo de cantos arredondados 21"/>
              <p:cNvSpPr/>
              <p:nvPr/>
            </p:nvSpPr>
            <p:spPr>
              <a:xfrm>
                <a:off x="358831" y="1713969"/>
                <a:ext cx="1745163" cy="1470600"/>
              </a:xfrm>
              <a:prstGeom prst="roundRect">
                <a:avLst>
                  <a:gd name="adj" fmla="val 10000"/>
                </a:avLst>
              </a:prstGeom>
              <a:sp3d z="190500" extrusionH="12700" prstMaterial="plastic">
                <a:bevelT w="50800" h="50800"/>
              </a:sp3d>
            </p:spPr>
            <p:style>
              <a:lnRef idx="1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3" name="Retângulo 22"/>
              <p:cNvSpPr/>
              <p:nvPr/>
            </p:nvSpPr>
            <p:spPr>
              <a:xfrm>
                <a:off x="401903" y="1757041"/>
                <a:ext cx="1659019" cy="1384456"/>
              </a:xfrm>
              <a:prstGeom prst="rect">
                <a:avLst/>
              </a:prstGeom>
              <a:sp3d z="190500"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35128" tIns="135128" rIns="135128" bIns="135128" numCol="1" spcCol="1270" anchor="t" anchorCtr="0">
                <a:noAutofit/>
              </a:bodyPr>
              <a:lstStyle/>
              <a:p>
                <a:pPr marL="171450" lvl="1" indent="-171450" algn="l" defTabSz="8445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pt-BR" sz="1900" kern="1200" dirty="0" smtClean="0"/>
                  <a:t>Preenche </a:t>
                </a:r>
                <a:r>
                  <a:rPr lang="pt-BR" sz="1900" b="1" kern="1200" dirty="0" smtClean="0">
                    <a:solidFill>
                      <a:srgbClr val="FF0000"/>
                    </a:solidFill>
                  </a:rPr>
                  <a:t>Formulário padrão</a:t>
                </a:r>
              </a:p>
              <a:p>
                <a:pPr marL="171450" lvl="1" indent="-171450" algn="l" defTabSz="8445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pt-BR" sz="1900" dirty="0" smtClean="0"/>
                  <a:t>Peticiona</a:t>
                </a:r>
                <a:endParaRPr lang="pt-BR" sz="1900" kern="1200" dirty="0"/>
              </a:p>
            </p:txBody>
          </p:sp>
        </p:grpSp>
      </p:grpSp>
      <p:grpSp>
        <p:nvGrpSpPr>
          <p:cNvPr id="79" name="Grupo 78"/>
          <p:cNvGrpSpPr/>
          <p:nvPr/>
        </p:nvGrpSpPr>
        <p:grpSpPr>
          <a:xfrm>
            <a:off x="1918045" y="447938"/>
            <a:ext cx="2530941" cy="2098247"/>
            <a:chOff x="1918045" y="447938"/>
            <a:chExt cx="2530941" cy="2098247"/>
          </a:xfrm>
        </p:grpSpPr>
        <p:grpSp>
          <p:nvGrpSpPr>
            <p:cNvPr id="16" name="Grupo 15"/>
            <p:cNvGrpSpPr/>
            <p:nvPr/>
          </p:nvGrpSpPr>
          <p:grpSpPr>
            <a:xfrm>
              <a:off x="1918045" y="560643"/>
              <a:ext cx="560868" cy="434495"/>
              <a:chOff x="2011112" y="1223121"/>
              <a:chExt cx="560868" cy="434495"/>
            </a:xfrm>
            <a:scene3d>
              <a:camera prst="orthographicFront"/>
              <a:lightRig rig="flat" dir="t"/>
            </a:scene3d>
          </p:grpSpPr>
          <p:sp>
            <p:nvSpPr>
              <p:cNvPr id="17" name="Seta para a direita 16"/>
              <p:cNvSpPr/>
              <p:nvPr/>
            </p:nvSpPr>
            <p:spPr>
              <a:xfrm>
                <a:off x="2011112" y="1223121"/>
                <a:ext cx="560868" cy="434495"/>
              </a:xfrm>
              <a:prstGeom prst="rightArrow">
                <a:avLst>
                  <a:gd name="adj1" fmla="val 60000"/>
                  <a:gd name="adj2" fmla="val 50000"/>
                </a:avLst>
              </a:prstGeom>
              <a:sp3d z="-80000" prstMaterial="plastic">
                <a:bevelT w="50800" h="50800"/>
                <a:bevelB w="25400" h="25400" prst="angle"/>
              </a:sp3d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8" name="Seta para a direita 4"/>
              <p:cNvSpPr/>
              <p:nvPr/>
            </p:nvSpPr>
            <p:spPr>
              <a:xfrm>
                <a:off x="2011112" y="1310020"/>
                <a:ext cx="430520" cy="260697"/>
              </a:xfrm>
              <a:prstGeom prst="rect">
                <a:avLst/>
              </a:prstGeom>
              <a:sp3d z="-80000"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666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pt-BR" sz="1500" kern="1200"/>
              </a:p>
            </p:txBody>
          </p:sp>
        </p:grpSp>
        <p:grpSp>
          <p:nvGrpSpPr>
            <p:cNvPr id="38" name="Grupo 37"/>
            <p:cNvGrpSpPr/>
            <p:nvPr/>
          </p:nvGrpSpPr>
          <p:grpSpPr>
            <a:xfrm>
              <a:off x="2530197" y="447938"/>
              <a:ext cx="1918789" cy="2098247"/>
              <a:chOff x="3120298" y="469710"/>
              <a:chExt cx="1918789" cy="2098247"/>
            </a:xfrm>
          </p:grpSpPr>
          <p:grpSp>
            <p:nvGrpSpPr>
              <p:cNvPr id="13" name="Grupo 12"/>
              <p:cNvGrpSpPr/>
              <p:nvPr/>
            </p:nvGrpSpPr>
            <p:grpSpPr>
              <a:xfrm>
                <a:off x="3120298" y="469710"/>
                <a:ext cx="1745163" cy="820800"/>
                <a:chOff x="1388" y="1166769"/>
                <a:chExt cx="1745163" cy="820800"/>
              </a:xfrm>
              <a:scene3d>
                <a:camera prst="orthographicFront"/>
                <a:lightRig rig="flat" dir="t"/>
              </a:scene3d>
            </p:grpSpPr>
            <p:sp>
              <p:nvSpPr>
                <p:cNvPr id="14" name="Retângulo de cantos arredondados 13"/>
                <p:cNvSpPr/>
                <p:nvPr/>
              </p:nvSpPr>
              <p:spPr>
                <a:xfrm>
                  <a:off x="1388" y="1166769"/>
                  <a:ext cx="1745163" cy="820800"/>
                </a:xfrm>
                <a:prstGeom prst="roundRect">
                  <a:avLst>
                    <a:gd name="adj" fmla="val 10000"/>
                  </a:avLst>
                </a:prstGeom>
                <a:sp3d prstMaterial="plastic">
                  <a:bevelT w="120900" h="88900"/>
                  <a:bevelB w="88900" h="31750" prst="angle"/>
                </a:sp3d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3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2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15" name="Retângulo 14"/>
                <p:cNvSpPr/>
                <p:nvPr/>
              </p:nvSpPr>
              <p:spPr>
                <a:xfrm>
                  <a:off x="1388" y="1166769"/>
                  <a:ext cx="1745163" cy="547200"/>
                </a:xfrm>
                <a:prstGeom prst="rect">
                  <a:avLst/>
                </a:prstGeom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135128" tIns="135128" rIns="135128" bIns="72390" numCol="1" spcCol="1270" anchor="t" anchorCtr="0">
                  <a:noAutofit/>
                </a:bodyPr>
                <a:lstStyle/>
                <a:p>
                  <a:pPr lvl="0" algn="l" defTabSz="8445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pt-BR" sz="1900" kern="1200" dirty="0" smtClean="0"/>
                    <a:t>Magistrado</a:t>
                  </a:r>
                  <a:endParaRPr lang="pt-BR" sz="1900" kern="1200" dirty="0"/>
                </a:p>
              </p:txBody>
            </p:sp>
          </p:grpSp>
          <p:grpSp>
            <p:nvGrpSpPr>
              <p:cNvPr id="32" name="Grupo 31"/>
              <p:cNvGrpSpPr/>
              <p:nvPr/>
            </p:nvGrpSpPr>
            <p:grpSpPr>
              <a:xfrm>
                <a:off x="3293924" y="1097357"/>
                <a:ext cx="1745163" cy="1470600"/>
                <a:chOff x="5965642" y="1713969"/>
                <a:chExt cx="1745163" cy="1470600"/>
              </a:xfrm>
              <a:scene3d>
                <a:camera prst="orthographicFront"/>
                <a:lightRig rig="flat" dir="t"/>
              </a:scene3d>
            </p:grpSpPr>
            <p:sp>
              <p:nvSpPr>
                <p:cNvPr id="33" name="Retângulo de cantos arredondados 32"/>
                <p:cNvSpPr/>
                <p:nvPr/>
              </p:nvSpPr>
              <p:spPr>
                <a:xfrm>
                  <a:off x="5965642" y="1713969"/>
                  <a:ext cx="1745163" cy="1470600"/>
                </a:xfrm>
                <a:prstGeom prst="roundRect">
                  <a:avLst>
                    <a:gd name="adj" fmla="val 10000"/>
                  </a:avLst>
                </a:prstGeom>
                <a:sp3d z="190500" extrusionH="12700" prstMaterial="plastic">
                  <a:bevelT w="50800" h="50800"/>
                </a:sp3d>
              </p:spPr>
              <p:style>
                <a:lnRef idx="1">
                  <a:schemeClr val="accen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lt1">
                    <a:alpha val="90000"/>
                    <a:hueOff val="0"/>
                    <a:satOff val="0"/>
                    <a:lumOff val="0"/>
                    <a:alphaOff val="0"/>
                  </a:schemeClr>
                </a:fillRef>
                <a:effectRef idx="2">
                  <a:schemeClr val="lt1">
                    <a:alpha val="9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</p:sp>
            <p:sp>
              <p:nvSpPr>
                <p:cNvPr id="34" name="Retângulo 33"/>
                <p:cNvSpPr/>
                <p:nvPr/>
              </p:nvSpPr>
              <p:spPr>
                <a:xfrm>
                  <a:off x="6008714" y="1757041"/>
                  <a:ext cx="1659019" cy="1384456"/>
                </a:xfrm>
                <a:prstGeom prst="rect">
                  <a:avLst/>
                </a:prstGeom>
                <a:sp3d z="190500"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135128" tIns="135128" rIns="135128" bIns="135128" numCol="1" spcCol="1270" anchor="t" anchorCtr="0">
                  <a:noAutofit/>
                </a:bodyPr>
                <a:lstStyle/>
                <a:p>
                  <a:pPr marL="171450" lvl="1" indent="-171450" algn="l" defTabSz="8445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15000"/>
                    </a:spcAft>
                    <a:buChar char="••"/>
                  </a:pPr>
                  <a:r>
                    <a:rPr lang="pt-BR" sz="1900" kern="1200" dirty="0" smtClean="0"/>
                    <a:t>Consulta NT existentes</a:t>
                  </a:r>
                  <a:endParaRPr lang="pt-BR" sz="1900" kern="1200" dirty="0"/>
                </a:p>
              </p:txBody>
            </p:sp>
          </p:grpSp>
        </p:grpSp>
      </p:grpSp>
      <p:grpSp>
        <p:nvGrpSpPr>
          <p:cNvPr id="41" name="Grupo 40"/>
          <p:cNvGrpSpPr/>
          <p:nvPr/>
        </p:nvGrpSpPr>
        <p:grpSpPr>
          <a:xfrm>
            <a:off x="3211854" y="2664953"/>
            <a:ext cx="3472543" cy="4054094"/>
            <a:chOff x="4074435" y="2695049"/>
            <a:chExt cx="3472543" cy="4054094"/>
          </a:xfrm>
        </p:grpSpPr>
        <p:sp>
          <p:nvSpPr>
            <p:cNvPr id="25" name="Fluxograma: Disco magnético 24"/>
            <p:cNvSpPr/>
            <p:nvPr/>
          </p:nvSpPr>
          <p:spPr>
            <a:xfrm>
              <a:off x="4074435" y="5181600"/>
              <a:ext cx="3472543" cy="1567543"/>
            </a:xfrm>
            <a:prstGeom prst="flowChartMagneticDisk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Banco de NT e PTC</a:t>
              </a:r>
              <a:endParaRPr lang="pt-BR" dirty="0"/>
            </a:p>
          </p:txBody>
        </p:sp>
        <p:grpSp>
          <p:nvGrpSpPr>
            <p:cNvPr id="26" name="Grupo 25"/>
            <p:cNvGrpSpPr/>
            <p:nvPr/>
          </p:nvGrpSpPr>
          <p:grpSpPr>
            <a:xfrm>
              <a:off x="4137027" y="3404521"/>
              <a:ext cx="3376837" cy="820800"/>
              <a:chOff x="-13981" y="1159005"/>
              <a:chExt cx="1760532" cy="820800"/>
            </a:xfrm>
            <a:scene3d>
              <a:camera prst="orthographicFront"/>
              <a:lightRig rig="flat" dir="t"/>
            </a:scene3d>
          </p:grpSpPr>
          <p:sp>
            <p:nvSpPr>
              <p:cNvPr id="27" name="Retângulo de cantos arredondados 26"/>
              <p:cNvSpPr/>
              <p:nvPr/>
            </p:nvSpPr>
            <p:spPr>
              <a:xfrm>
                <a:off x="-13981" y="1159005"/>
                <a:ext cx="1745163" cy="820800"/>
              </a:xfrm>
              <a:prstGeom prst="roundRect">
                <a:avLst>
                  <a:gd name="adj" fmla="val 10000"/>
                </a:avLst>
              </a:prstGeom>
              <a:sp3d prstMaterial="plastic">
                <a:bevelT w="120900" h="88900"/>
                <a:bevelB w="88900" h="31750" prst="angle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8" name="Retângulo 27"/>
              <p:cNvSpPr/>
              <p:nvPr/>
            </p:nvSpPr>
            <p:spPr>
              <a:xfrm>
                <a:off x="1388" y="1166769"/>
                <a:ext cx="1745163" cy="547200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35128" tIns="135128" rIns="135128" bIns="72390" numCol="1" spcCol="1270" anchor="t" anchorCtr="0">
                <a:noAutofit/>
              </a:bodyPr>
              <a:lstStyle/>
              <a:p>
                <a:pPr lvl="0" algn="l" defTabSz="8445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pt-BR" sz="1900" kern="1200" dirty="0" smtClean="0"/>
                  <a:t>Cadastro Nacional de NT e PTC</a:t>
                </a:r>
                <a:endParaRPr lang="pt-BR" sz="1900" kern="1200" dirty="0"/>
              </a:p>
            </p:txBody>
          </p:sp>
        </p:grpSp>
        <p:sp>
          <p:nvSpPr>
            <p:cNvPr id="39" name="Seta para cima e para baixo 38"/>
            <p:cNvSpPr/>
            <p:nvPr/>
          </p:nvSpPr>
          <p:spPr>
            <a:xfrm rot="19930343">
              <a:off x="4547383" y="2695049"/>
              <a:ext cx="468086" cy="580375"/>
            </a:xfrm>
            <a:prstGeom prst="upDownArrow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z="-80000" prstMaterial="metal">
              <a:bevelT w="88900" h="88900"/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0" name="Seta para cima e para baixo 39"/>
            <p:cNvSpPr/>
            <p:nvPr/>
          </p:nvSpPr>
          <p:spPr>
            <a:xfrm>
              <a:off x="5576663" y="4417155"/>
              <a:ext cx="468086" cy="580375"/>
            </a:xfrm>
            <a:prstGeom prst="upDownArrow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z="-80000" prstMaterial="metal">
              <a:bevelT w="88900" h="88900"/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80" name="Grupo 79"/>
          <p:cNvGrpSpPr/>
          <p:nvPr/>
        </p:nvGrpSpPr>
        <p:grpSpPr>
          <a:xfrm>
            <a:off x="4331189" y="376179"/>
            <a:ext cx="2541520" cy="2098247"/>
            <a:chOff x="4331189" y="376179"/>
            <a:chExt cx="2541520" cy="2098247"/>
          </a:xfrm>
        </p:grpSpPr>
        <p:grpSp>
          <p:nvGrpSpPr>
            <p:cNvPr id="42" name="Grupo 41"/>
            <p:cNvGrpSpPr/>
            <p:nvPr/>
          </p:nvGrpSpPr>
          <p:grpSpPr>
            <a:xfrm>
              <a:off x="4331189" y="552404"/>
              <a:ext cx="560868" cy="434495"/>
              <a:chOff x="2011112" y="1223121"/>
              <a:chExt cx="560868" cy="434495"/>
            </a:xfrm>
            <a:scene3d>
              <a:camera prst="orthographicFront"/>
              <a:lightRig rig="flat" dir="t"/>
            </a:scene3d>
          </p:grpSpPr>
          <p:sp>
            <p:nvSpPr>
              <p:cNvPr id="43" name="Seta para a direita 42"/>
              <p:cNvSpPr/>
              <p:nvPr/>
            </p:nvSpPr>
            <p:spPr>
              <a:xfrm>
                <a:off x="2011112" y="1223121"/>
                <a:ext cx="560868" cy="434495"/>
              </a:xfrm>
              <a:prstGeom prst="rightArrow">
                <a:avLst>
                  <a:gd name="adj1" fmla="val 60000"/>
                  <a:gd name="adj2" fmla="val 50000"/>
                </a:avLst>
              </a:prstGeom>
              <a:sp3d z="-80000" prstMaterial="plastic">
                <a:bevelT w="50800" h="50800"/>
                <a:bevelB w="25400" h="25400" prst="angle"/>
              </a:sp3d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4" name="Seta para a direita 4"/>
              <p:cNvSpPr/>
              <p:nvPr/>
            </p:nvSpPr>
            <p:spPr>
              <a:xfrm>
                <a:off x="2011112" y="1310020"/>
                <a:ext cx="430520" cy="260697"/>
              </a:xfrm>
              <a:prstGeom prst="rect">
                <a:avLst/>
              </a:prstGeom>
              <a:sp3d z="-80000"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666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pt-BR" sz="1500" kern="1200"/>
              </a:p>
            </p:txBody>
          </p:sp>
        </p:grpSp>
        <p:grpSp>
          <p:nvGrpSpPr>
            <p:cNvPr id="55" name="Grupo 54"/>
            <p:cNvGrpSpPr/>
            <p:nvPr/>
          </p:nvGrpSpPr>
          <p:grpSpPr>
            <a:xfrm>
              <a:off x="4953920" y="376179"/>
              <a:ext cx="1918789" cy="2098247"/>
              <a:chOff x="3120298" y="469710"/>
              <a:chExt cx="1918789" cy="2098247"/>
            </a:xfrm>
          </p:grpSpPr>
          <p:grpSp>
            <p:nvGrpSpPr>
              <p:cNvPr id="56" name="Grupo 55"/>
              <p:cNvGrpSpPr/>
              <p:nvPr/>
            </p:nvGrpSpPr>
            <p:grpSpPr>
              <a:xfrm>
                <a:off x="3120298" y="469710"/>
                <a:ext cx="1745163" cy="892558"/>
                <a:chOff x="1388" y="1166769"/>
                <a:chExt cx="1745163" cy="892558"/>
              </a:xfrm>
              <a:scene3d>
                <a:camera prst="orthographicFront"/>
                <a:lightRig rig="flat" dir="t"/>
              </a:scene3d>
            </p:grpSpPr>
            <p:sp>
              <p:nvSpPr>
                <p:cNvPr id="60" name="Retângulo de cantos arredondados 59"/>
                <p:cNvSpPr/>
                <p:nvPr/>
              </p:nvSpPr>
              <p:spPr>
                <a:xfrm>
                  <a:off x="1388" y="1238527"/>
                  <a:ext cx="1745163" cy="820800"/>
                </a:xfrm>
                <a:prstGeom prst="roundRect">
                  <a:avLst>
                    <a:gd name="adj" fmla="val 10000"/>
                  </a:avLst>
                </a:prstGeom>
                <a:sp3d prstMaterial="plastic">
                  <a:bevelT w="120900" h="88900"/>
                  <a:bevelB w="88900" h="31750" prst="angle"/>
                </a:sp3d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3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2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61" name="Retângulo 60"/>
                <p:cNvSpPr/>
                <p:nvPr/>
              </p:nvSpPr>
              <p:spPr>
                <a:xfrm>
                  <a:off x="1388" y="1166769"/>
                  <a:ext cx="1745163" cy="547200"/>
                </a:xfrm>
                <a:prstGeom prst="rect">
                  <a:avLst/>
                </a:prstGeom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135128" tIns="135128" rIns="135128" bIns="72390" numCol="1" spcCol="1270" anchor="t" anchorCtr="0">
                  <a:noAutofit/>
                </a:bodyPr>
                <a:lstStyle/>
                <a:p>
                  <a:pPr lvl="0" algn="l" defTabSz="8445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pt-BR" sz="1900" kern="1200" dirty="0" smtClean="0"/>
                    <a:t>Magistrado</a:t>
                  </a:r>
                  <a:endParaRPr lang="pt-BR" sz="1900" kern="1200" dirty="0"/>
                </a:p>
              </p:txBody>
            </p:sp>
          </p:grpSp>
          <p:grpSp>
            <p:nvGrpSpPr>
              <p:cNvPr id="57" name="Grupo 56"/>
              <p:cNvGrpSpPr/>
              <p:nvPr/>
            </p:nvGrpSpPr>
            <p:grpSpPr>
              <a:xfrm>
                <a:off x="3293924" y="1097357"/>
                <a:ext cx="1745163" cy="1470600"/>
                <a:chOff x="5965642" y="1713969"/>
                <a:chExt cx="1745163" cy="1470600"/>
              </a:xfrm>
              <a:scene3d>
                <a:camera prst="orthographicFront"/>
                <a:lightRig rig="flat" dir="t"/>
              </a:scene3d>
            </p:grpSpPr>
            <p:sp>
              <p:nvSpPr>
                <p:cNvPr id="58" name="Retângulo de cantos arredondados 57"/>
                <p:cNvSpPr/>
                <p:nvPr/>
              </p:nvSpPr>
              <p:spPr>
                <a:xfrm>
                  <a:off x="5965642" y="1713969"/>
                  <a:ext cx="1745163" cy="1470600"/>
                </a:xfrm>
                <a:prstGeom prst="roundRect">
                  <a:avLst>
                    <a:gd name="adj" fmla="val 10000"/>
                  </a:avLst>
                </a:prstGeom>
                <a:sp3d z="190500" extrusionH="12700" prstMaterial="plastic">
                  <a:bevelT w="50800" h="50800"/>
                </a:sp3d>
              </p:spPr>
              <p:style>
                <a:lnRef idx="1">
                  <a:schemeClr val="accen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lt1">
                    <a:alpha val="90000"/>
                    <a:hueOff val="0"/>
                    <a:satOff val="0"/>
                    <a:lumOff val="0"/>
                    <a:alphaOff val="0"/>
                  </a:schemeClr>
                </a:fillRef>
                <a:effectRef idx="2">
                  <a:schemeClr val="lt1">
                    <a:alpha val="9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</p:sp>
            <p:sp>
              <p:nvSpPr>
                <p:cNvPr id="59" name="Retângulo 58"/>
                <p:cNvSpPr/>
                <p:nvPr/>
              </p:nvSpPr>
              <p:spPr>
                <a:xfrm>
                  <a:off x="6008714" y="1757041"/>
                  <a:ext cx="1659019" cy="1384456"/>
                </a:xfrm>
                <a:prstGeom prst="rect">
                  <a:avLst/>
                </a:prstGeom>
                <a:sp3d z="190500"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135128" tIns="135128" rIns="135128" bIns="135128" numCol="1" spcCol="1270" anchor="t" anchorCtr="0">
                  <a:noAutofit/>
                </a:bodyPr>
                <a:lstStyle/>
                <a:p>
                  <a:pPr marL="171450" lvl="1" indent="-171450" algn="l" defTabSz="8445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15000"/>
                    </a:spcAft>
                    <a:buChar char="••"/>
                  </a:pPr>
                  <a:r>
                    <a:rPr lang="pt-BR" sz="1900" dirty="0" smtClean="0"/>
                    <a:t>Encomenda NT</a:t>
                  </a:r>
                  <a:endParaRPr lang="pt-BR" sz="1900" kern="1200" dirty="0"/>
                </a:p>
              </p:txBody>
            </p:sp>
          </p:grpSp>
        </p:grpSp>
      </p:grpSp>
      <p:sp>
        <p:nvSpPr>
          <p:cNvPr id="62" name="Seta para cima e para baixo 61"/>
          <p:cNvSpPr/>
          <p:nvPr/>
        </p:nvSpPr>
        <p:spPr>
          <a:xfrm rot="3236959">
            <a:off x="6904217" y="2583448"/>
            <a:ext cx="468086" cy="663686"/>
          </a:xfrm>
          <a:prstGeom prst="upDownArrow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z="-80000" prstMaterial="metal">
            <a:bevelT w="88900" h="88900"/>
          </a:sp3d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3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noFill/>
            </a:endParaRPr>
          </a:p>
        </p:txBody>
      </p:sp>
      <p:grpSp>
        <p:nvGrpSpPr>
          <p:cNvPr id="82" name="Grupo 81"/>
          <p:cNvGrpSpPr/>
          <p:nvPr/>
        </p:nvGrpSpPr>
        <p:grpSpPr>
          <a:xfrm>
            <a:off x="6833639" y="2631604"/>
            <a:ext cx="2729863" cy="2640042"/>
            <a:chOff x="6752933" y="2756683"/>
            <a:chExt cx="2729863" cy="2640042"/>
          </a:xfrm>
        </p:grpSpPr>
        <p:sp>
          <p:nvSpPr>
            <p:cNvPr id="65" name="Seta para cima e para baixo 64"/>
            <p:cNvSpPr/>
            <p:nvPr/>
          </p:nvSpPr>
          <p:spPr>
            <a:xfrm rot="5400000">
              <a:off x="6809078" y="3615508"/>
              <a:ext cx="468086" cy="580375"/>
            </a:xfrm>
            <a:prstGeom prst="upDownArrow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z="-80000" prstMaterial="metal">
              <a:bevelT w="88900" h="88900"/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78" name="Grupo 77"/>
            <p:cNvGrpSpPr/>
            <p:nvPr/>
          </p:nvGrpSpPr>
          <p:grpSpPr>
            <a:xfrm>
              <a:off x="7525797" y="2756683"/>
              <a:ext cx="1956999" cy="2640042"/>
              <a:chOff x="8203320" y="2765007"/>
              <a:chExt cx="1956999" cy="2640042"/>
            </a:xfrm>
          </p:grpSpPr>
          <p:sp>
            <p:nvSpPr>
              <p:cNvPr id="63" name="Seta para cima e para baixo 62"/>
              <p:cNvSpPr/>
              <p:nvPr/>
            </p:nvSpPr>
            <p:spPr>
              <a:xfrm>
                <a:off x="8786624" y="2765007"/>
                <a:ext cx="468086" cy="580375"/>
              </a:xfrm>
              <a:prstGeom prst="upDownArrow">
                <a:avLst/>
              </a:prstGeom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z="-80000" prstMaterial="metal">
                <a:bevelT w="88900" h="88900"/>
              </a:sp3d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grpSp>
            <p:nvGrpSpPr>
              <p:cNvPr id="67" name="Grupo 66"/>
              <p:cNvGrpSpPr/>
              <p:nvPr/>
            </p:nvGrpSpPr>
            <p:grpSpPr>
              <a:xfrm>
                <a:off x="8203320" y="3450360"/>
                <a:ext cx="1956999" cy="1954689"/>
                <a:chOff x="8388378" y="3472132"/>
                <a:chExt cx="1956999" cy="1954689"/>
              </a:xfrm>
            </p:grpSpPr>
            <p:sp>
              <p:nvSpPr>
                <p:cNvPr id="64" name="Retângulo de cantos arredondados 63"/>
                <p:cNvSpPr/>
                <p:nvPr/>
              </p:nvSpPr>
              <p:spPr>
                <a:xfrm>
                  <a:off x="8388378" y="3472132"/>
                  <a:ext cx="1745163" cy="820800"/>
                </a:xfrm>
                <a:prstGeom prst="roundRect">
                  <a:avLst>
                    <a:gd name="adj" fmla="val 10000"/>
                  </a:avLst>
                </a:prstGeom>
                <a:solidFill>
                  <a:srgbClr val="92D050"/>
                </a:solidFill>
                <a:scene3d>
                  <a:camera prst="orthographicFront"/>
                  <a:lightRig rig="flat" dir="t"/>
                </a:scene3d>
                <a:sp3d prstMaterial="plastic">
                  <a:bevelT w="120900" h="88900"/>
                  <a:bevelB w="88900" h="31750" prst="angle"/>
                </a:sp3d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3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2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r>
                    <a:rPr lang="pt-BR" dirty="0" smtClean="0"/>
                    <a:t>NATS de Apoio</a:t>
                  </a:r>
                  <a:endParaRPr lang="pt-BR" dirty="0"/>
                </a:p>
              </p:txBody>
            </p:sp>
            <p:sp>
              <p:nvSpPr>
                <p:cNvPr id="66" name="Retângulo de cantos arredondados 65"/>
                <p:cNvSpPr/>
                <p:nvPr/>
              </p:nvSpPr>
              <p:spPr>
                <a:xfrm>
                  <a:off x="8600214" y="3956221"/>
                  <a:ext cx="1745163" cy="1470600"/>
                </a:xfrm>
                <a:prstGeom prst="roundRect">
                  <a:avLst>
                    <a:gd name="adj" fmla="val 10000"/>
                  </a:avLst>
                </a:prstGeom>
                <a:ln>
                  <a:solidFill>
                    <a:srgbClr val="92D050"/>
                  </a:solidFill>
                </a:ln>
                <a:scene3d>
                  <a:camera prst="orthographicFront"/>
                  <a:lightRig rig="flat" dir="t"/>
                </a:scene3d>
                <a:sp3d z="190500" extrusionH="12700" prstMaterial="plastic">
                  <a:bevelT w="50800" h="50800"/>
                </a:sp3d>
              </p:spPr>
              <p:style>
                <a:lnRef idx="1">
                  <a:schemeClr val="accen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lt1">
                    <a:alpha val="90000"/>
                    <a:hueOff val="0"/>
                    <a:satOff val="0"/>
                    <a:lumOff val="0"/>
                    <a:alphaOff val="0"/>
                  </a:schemeClr>
                </a:fillRef>
                <a:effectRef idx="2">
                  <a:schemeClr val="lt1">
                    <a:alpha val="9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/>
                <a:lstStyle/>
                <a:p>
                  <a:pPr marL="285750" indent="-285750">
                    <a:buFont typeface="Arial" panose="020B0604020202020204" pitchFamily="34" charset="0"/>
                    <a:buChar char="•"/>
                  </a:pPr>
                  <a:r>
                    <a:rPr lang="pt-BR" dirty="0" smtClean="0"/>
                    <a:t>Consulta NT ou PTC</a:t>
                  </a:r>
                </a:p>
                <a:p>
                  <a:pPr marL="285750" indent="-285750">
                    <a:buFont typeface="Arial" panose="020B0604020202020204" pitchFamily="34" charset="0"/>
                    <a:buChar char="•"/>
                  </a:pPr>
                  <a:r>
                    <a:rPr lang="pt-BR" dirty="0" smtClean="0"/>
                    <a:t>Fornece Apoio NAT-JUS</a:t>
                  </a:r>
                </a:p>
                <a:p>
                  <a:endParaRPr lang="pt-BR" dirty="0"/>
                </a:p>
              </p:txBody>
            </p:sp>
          </p:grpSp>
        </p:grpSp>
      </p:grpSp>
      <p:grpSp>
        <p:nvGrpSpPr>
          <p:cNvPr id="83" name="Grupo 82"/>
          <p:cNvGrpSpPr/>
          <p:nvPr/>
        </p:nvGrpSpPr>
        <p:grpSpPr>
          <a:xfrm>
            <a:off x="9181197" y="376179"/>
            <a:ext cx="2538048" cy="2098247"/>
            <a:chOff x="9181197" y="376179"/>
            <a:chExt cx="2538048" cy="2098247"/>
          </a:xfrm>
        </p:grpSpPr>
        <p:grpSp>
          <p:nvGrpSpPr>
            <p:cNvPr id="52" name="Grupo 51"/>
            <p:cNvGrpSpPr/>
            <p:nvPr/>
          </p:nvGrpSpPr>
          <p:grpSpPr>
            <a:xfrm>
              <a:off x="9181197" y="507704"/>
              <a:ext cx="560868" cy="434495"/>
              <a:chOff x="2011112" y="1223121"/>
              <a:chExt cx="560868" cy="434495"/>
            </a:xfrm>
            <a:scene3d>
              <a:camera prst="orthographicFront"/>
              <a:lightRig rig="flat" dir="t"/>
            </a:scene3d>
          </p:grpSpPr>
          <p:sp>
            <p:nvSpPr>
              <p:cNvPr id="53" name="Seta para a direita 52"/>
              <p:cNvSpPr/>
              <p:nvPr/>
            </p:nvSpPr>
            <p:spPr>
              <a:xfrm>
                <a:off x="2011112" y="1223121"/>
                <a:ext cx="560868" cy="434495"/>
              </a:xfrm>
              <a:prstGeom prst="rightArrow">
                <a:avLst>
                  <a:gd name="adj1" fmla="val 60000"/>
                  <a:gd name="adj2" fmla="val 50000"/>
                </a:avLst>
              </a:prstGeom>
              <a:sp3d z="-80000" prstMaterial="plastic">
                <a:bevelT w="50800" h="50800"/>
                <a:bevelB w="25400" h="25400" prst="angle"/>
              </a:sp3d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54" name="Seta para a direita 4"/>
              <p:cNvSpPr/>
              <p:nvPr/>
            </p:nvSpPr>
            <p:spPr>
              <a:xfrm>
                <a:off x="2011112" y="1310020"/>
                <a:ext cx="430520" cy="260697"/>
              </a:xfrm>
              <a:prstGeom prst="rect">
                <a:avLst/>
              </a:prstGeom>
              <a:sp3d z="-80000"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666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pt-BR" sz="1500" kern="1200"/>
              </a:p>
            </p:txBody>
          </p:sp>
        </p:grpSp>
        <p:grpSp>
          <p:nvGrpSpPr>
            <p:cNvPr id="68" name="Grupo 67"/>
            <p:cNvGrpSpPr/>
            <p:nvPr/>
          </p:nvGrpSpPr>
          <p:grpSpPr>
            <a:xfrm>
              <a:off x="9800456" y="376179"/>
              <a:ext cx="1918789" cy="2098247"/>
              <a:chOff x="3120298" y="469710"/>
              <a:chExt cx="1918789" cy="2098247"/>
            </a:xfrm>
          </p:grpSpPr>
          <p:grpSp>
            <p:nvGrpSpPr>
              <p:cNvPr id="69" name="Grupo 68"/>
              <p:cNvGrpSpPr/>
              <p:nvPr/>
            </p:nvGrpSpPr>
            <p:grpSpPr>
              <a:xfrm>
                <a:off x="3120298" y="469710"/>
                <a:ext cx="1745163" cy="892558"/>
                <a:chOff x="1388" y="1166769"/>
                <a:chExt cx="1745163" cy="892558"/>
              </a:xfrm>
              <a:scene3d>
                <a:camera prst="orthographicFront"/>
                <a:lightRig rig="flat" dir="t"/>
              </a:scene3d>
            </p:grpSpPr>
            <p:sp>
              <p:nvSpPr>
                <p:cNvPr id="73" name="Retângulo de cantos arredondados 72"/>
                <p:cNvSpPr/>
                <p:nvPr/>
              </p:nvSpPr>
              <p:spPr>
                <a:xfrm>
                  <a:off x="1388" y="1238527"/>
                  <a:ext cx="1745163" cy="820800"/>
                </a:xfrm>
                <a:prstGeom prst="roundRect">
                  <a:avLst>
                    <a:gd name="adj" fmla="val 10000"/>
                  </a:avLst>
                </a:prstGeom>
                <a:sp3d prstMaterial="plastic">
                  <a:bevelT w="120900" h="88900"/>
                  <a:bevelB w="88900" h="31750" prst="angle"/>
                </a:sp3d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3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2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74" name="Retângulo 73"/>
                <p:cNvSpPr/>
                <p:nvPr/>
              </p:nvSpPr>
              <p:spPr>
                <a:xfrm>
                  <a:off x="1388" y="1166769"/>
                  <a:ext cx="1745163" cy="547200"/>
                </a:xfrm>
                <a:prstGeom prst="rect">
                  <a:avLst/>
                </a:prstGeom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135128" tIns="135128" rIns="135128" bIns="72390" numCol="1" spcCol="1270" anchor="t" anchorCtr="0">
                  <a:noAutofit/>
                </a:bodyPr>
                <a:lstStyle/>
                <a:p>
                  <a:pPr lvl="0" algn="l" defTabSz="8445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pt-BR" sz="1900" kern="1200" dirty="0" smtClean="0"/>
                    <a:t>Magistrado</a:t>
                  </a:r>
                  <a:endParaRPr lang="pt-BR" sz="1900" kern="1200" dirty="0"/>
                </a:p>
              </p:txBody>
            </p:sp>
          </p:grpSp>
          <p:grpSp>
            <p:nvGrpSpPr>
              <p:cNvPr id="70" name="Grupo 69"/>
              <p:cNvGrpSpPr/>
              <p:nvPr/>
            </p:nvGrpSpPr>
            <p:grpSpPr>
              <a:xfrm>
                <a:off x="3293924" y="1097357"/>
                <a:ext cx="1745163" cy="1470600"/>
                <a:chOff x="5965642" y="1713969"/>
                <a:chExt cx="1745163" cy="1470600"/>
              </a:xfrm>
              <a:scene3d>
                <a:camera prst="orthographicFront"/>
                <a:lightRig rig="flat" dir="t"/>
              </a:scene3d>
            </p:grpSpPr>
            <p:sp>
              <p:nvSpPr>
                <p:cNvPr id="71" name="Retângulo de cantos arredondados 70"/>
                <p:cNvSpPr/>
                <p:nvPr/>
              </p:nvSpPr>
              <p:spPr>
                <a:xfrm>
                  <a:off x="5965642" y="1713969"/>
                  <a:ext cx="1745163" cy="1470600"/>
                </a:xfrm>
                <a:prstGeom prst="roundRect">
                  <a:avLst>
                    <a:gd name="adj" fmla="val 10000"/>
                  </a:avLst>
                </a:prstGeom>
                <a:sp3d z="190500" extrusionH="12700" prstMaterial="plastic">
                  <a:bevelT w="50800" h="50800"/>
                </a:sp3d>
              </p:spPr>
              <p:style>
                <a:lnRef idx="1">
                  <a:schemeClr val="accen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lt1">
                    <a:alpha val="90000"/>
                    <a:hueOff val="0"/>
                    <a:satOff val="0"/>
                    <a:lumOff val="0"/>
                    <a:alphaOff val="0"/>
                  </a:schemeClr>
                </a:fillRef>
                <a:effectRef idx="2">
                  <a:schemeClr val="lt1">
                    <a:alpha val="9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</p:sp>
            <p:sp>
              <p:nvSpPr>
                <p:cNvPr id="72" name="Retângulo 71"/>
                <p:cNvSpPr/>
                <p:nvPr/>
              </p:nvSpPr>
              <p:spPr>
                <a:xfrm>
                  <a:off x="6008714" y="1757041"/>
                  <a:ext cx="1659019" cy="1384456"/>
                </a:xfrm>
                <a:prstGeom prst="rect">
                  <a:avLst/>
                </a:prstGeom>
                <a:sp3d z="190500"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135128" tIns="135128" rIns="135128" bIns="135128" numCol="1" spcCol="1270" anchor="t" anchorCtr="0">
                  <a:noAutofit/>
                </a:bodyPr>
                <a:lstStyle/>
                <a:p>
                  <a:pPr marL="171450" lvl="1" indent="-171450" algn="l" defTabSz="8445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15000"/>
                    </a:spcAft>
                    <a:buChar char="••"/>
                  </a:pPr>
                  <a:r>
                    <a:rPr lang="pt-BR" sz="1900" dirty="0" smtClean="0"/>
                    <a:t>Profere Decisão</a:t>
                  </a:r>
                  <a:endParaRPr lang="pt-BR" sz="1900" kern="1200" dirty="0"/>
                </a:p>
              </p:txBody>
            </p:sp>
          </p:grpSp>
        </p:grpSp>
      </p:grpSp>
      <p:grpSp>
        <p:nvGrpSpPr>
          <p:cNvPr id="81" name="Grupo 80"/>
          <p:cNvGrpSpPr/>
          <p:nvPr/>
        </p:nvGrpSpPr>
        <p:grpSpPr>
          <a:xfrm>
            <a:off x="6758384" y="367717"/>
            <a:ext cx="2538048" cy="2098247"/>
            <a:chOff x="6758384" y="367717"/>
            <a:chExt cx="2538048" cy="2098247"/>
          </a:xfrm>
        </p:grpSpPr>
        <p:grpSp>
          <p:nvGrpSpPr>
            <p:cNvPr id="45" name="Grupo 44"/>
            <p:cNvGrpSpPr/>
            <p:nvPr/>
          </p:nvGrpSpPr>
          <p:grpSpPr>
            <a:xfrm>
              <a:off x="7377643" y="367717"/>
              <a:ext cx="1918789" cy="2098247"/>
              <a:chOff x="3120298" y="469710"/>
              <a:chExt cx="1918789" cy="2098247"/>
            </a:xfrm>
          </p:grpSpPr>
          <p:grpSp>
            <p:nvGrpSpPr>
              <p:cNvPr id="46" name="Grupo 45"/>
              <p:cNvGrpSpPr/>
              <p:nvPr/>
            </p:nvGrpSpPr>
            <p:grpSpPr>
              <a:xfrm>
                <a:off x="3120298" y="469710"/>
                <a:ext cx="1745163" cy="892558"/>
                <a:chOff x="1388" y="1166769"/>
                <a:chExt cx="1745163" cy="892558"/>
              </a:xfrm>
              <a:scene3d>
                <a:camera prst="orthographicFront"/>
                <a:lightRig rig="flat" dir="t"/>
              </a:scene3d>
            </p:grpSpPr>
            <p:sp>
              <p:nvSpPr>
                <p:cNvPr id="50" name="Retângulo de cantos arredondados 49"/>
                <p:cNvSpPr/>
                <p:nvPr/>
              </p:nvSpPr>
              <p:spPr>
                <a:xfrm>
                  <a:off x="1388" y="1238527"/>
                  <a:ext cx="1745163" cy="820800"/>
                </a:xfrm>
                <a:prstGeom prst="roundRect">
                  <a:avLst>
                    <a:gd name="adj" fmla="val 10000"/>
                  </a:avLst>
                </a:prstGeom>
                <a:sp3d prstMaterial="plastic">
                  <a:bevelT w="120900" h="88900"/>
                  <a:bevelB w="88900" h="31750" prst="angle"/>
                </a:sp3d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3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2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51" name="Retângulo 50"/>
                <p:cNvSpPr/>
                <p:nvPr/>
              </p:nvSpPr>
              <p:spPr>
                <a:xfrm>
                  <a:off x="1388" y="1166769"/>
                  <a:ext cx="1745163" cy="547200"/>
                </a:xfrm>
                <a:prstGeom prst="rect">
                  <a:avLst/>
                </a:prstGeom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135128" tIns="135128" rIns="135128" bIns="72390" numCol="1" spcCol="1270" anchor="t" anchorCtr="0">
                  <a:noAutofit/>
                </a:bodyPr>
                <a:lstStyle/>
                <a:p>
                  <a:pPr lvl="0" algn="l" defTabSz="8445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pt-BR" sz="1900" kern="1200" dirty="0" smtClean="0"/>
                    <a:t>NAT-JUS</a:t>
                  </a:r>
                  <a:endParaRPr lang="pt-BR" sz="1900" kern="1200" dirty="0"/>
                </a:p>
              </p:txBody>
            </p:sp>
          </p:grpSp>
          <p:grpSp>
            <p:nvGrpSpPr>
              <p:cNvPr id="47" name="Grupo 46"/>
              <p:cNvGrpSpPr/>
              <p:nvPr/>
            </p:nvGrpSpPr>
            <p:grpSpPr>
              <a:xfrm>
                <a:off x="3293924" y="1097357"/>
                <a:ext cx="1745163" cy="1470600"/>
                <a:chOff x="5965642" y="1713969"/>
                <a:chExt cx="1745163" cy="1470600"/>
              </a:xfrm>
              <a:scene3d>
                <a:camera prst="orthographicFront"/>
                <a:lightRig rig="flat" dir="t"/>
              </a:scene3d>
            </p:grpSpPr>
            <p:sp>
              <p:nvSpPr>
                <p:cNvPr id="48" name="Retângulo de cantos arredondados 47"/>
                <p:cNvSpPr/>
                <p:nvPr/>
              </p:nvSpPr>
              <p:spPr>
                <a:xfrm>
                  <a:off x="5965642" y="1713969"/>
                  <a:ext cx="1745163" cy="1470600"/>
                </a:xfrm>
                <a:prstGeom prst="roundRect">
                  <a:avLst>
                    <a:gd name="adj" fmla="val 10000"/>
                  </a:avLst>
                </a:prstGeom>
                <a:sp3d z="190500" extrusionH="12700" prstMaterial="plastic">
                  <a:bevelT w="50800" h="50800"/>
                </a:sp3d>
              </p:spPr>
              <p:style>
                <a:lnRef idx="1">
                  <a:schemeClr val="accen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lt1">
                    <a:alpha val="90000"/>
                    <a:hueOff val="0"/>
                    <a:satOff val="0"/>
                    <a:lumOff val="0"/>
                    <a:alphaOff val="0"/>
                  </a:schemeClr>
                </a:fillRef>
                <a:effectRef idx="2">
                  <a:schemeClr val="lt1">
                    <a:alpha val="9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</p:sp>
            <p:sp>
              <p:nvSpPr>
                <p:cNvPr id="49" name="Retângulo 48"/>
                <p:cNvSpPr/>
                <p:nvPr/>
              </p:nvSpPr>
              <p:spPr>
                <a:xfrm>
                  <a:off x="6008714" y="1757041"/>
                  <a:ext cx="1659019" cy="1384456"/>
                </a:xfrm>
                <a:prstGeom prst="rect">
                  <a:avLst/>
                </a:prstGeom>
                <a:sp3d z="190500"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135128" tIns="135128" rIns="135128" bIns="135128" numCol="1" spcCol="1270" anchor="t" anchorCtr="0">
                  <a:noAutofit/>
                </a:bodyPr>
                <a:lstStyle/>
                <a:p>
                  <a:pPr marL="171450" lvl="1" indent="-171450" algn="l" defTabSz="8445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15000"/>
                    </a:spcAft>
                    <a:buChar char="••"/>
                  </a:pPr>
                  <a:r>
                    <a:rPr lang="pt-BR" sz="1600" b="1" dirty="0" smtClean="0">
                      <a:solidFill>
                        <a:srgbClr val="FF0000"/>
                      </a:solidFill>
                    </a:rPr>
                    <a:t>Cadastra Solicitação</a:t>
                  </a:r>
                </a:p>
                <a:p>
                  <a:pPr marL="171450" lvl="1" indent="-171450" algn="l" defTabSz="8445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15000"/>
                    </a:spcAft>
                    <a:buChar char="••"/>
                  </a:pPr>
                  <a:r>
                    <a:rPr lang="pt-BR" sz="1600" dirty="0" smtClean="0"/>
                    <a:t>Consulta NT</a:t>
                  </a:r>
                </a:p>
                <a:p>
                  <a:pPr marL="171450" lvl="1" indent="-171450" algn="l" defTabSz="8445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15000"/>
                    </a:spcAft>
                    <a:buChar char="••"/>
                  </a:pPr>
                  <a:r>
                    <a:rPr lang="pt-BR" sz="1600" dirty="0" smtClean="0"/>
                    <a:t>Produz </a:t>
                  </a:r>
                  <a:r>
                    <a:rPr lang="pt-BR" dirty="0" smtClean="0"/>
                    <a:t>NT</a:t>
                  </a:r>
                  <a:endParaRPr lang="pt-BR" kern="1200" dirty="0" smtClean="0"/>
                </a:p>
                <a:p>
                  <a:pPr marL="171450" lvl="1" indent="-171450" algn="l" defTabSz="8445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15000"/>
                    </a:spcAft>
                    <a:buChar char="••"/>
                  </a:pPr>
                  <a:endParaRPr lang="pt-BR" sz="1900" kern="1200" dirty="0"/>
                </a:p>
              </p:txBody>
            </p:sp>
          </p:grpSp>
        </p:grpSp>
        <p:grpSp>
          <p:nvGrpSpPr>
            <p:cNvPr id="75" name="Grupo 74"/>
            <p:cNvGrpSpPr/>
            <p:nvPr/>
          </p:nvGrpSpPr>
          <p:grpSpPr>
            <a:xfrm>
              <a:off x="6758384" y="512978"/>
              <a:ext cx="560868" cy="434495"/>
              <a:chOff x="2011112" y="1223121"/>
              <a:chExt cx="560868" cy="434495"/>
            </a:xfrm>
            <a:scene3d>
              <a:camera prst="orthographicFront"/>
              <a:lightRig rig="flat" dir="t"/>
            </a:scene3d>
          </p:grpSpPr>
          <p:sp>
            <p:nvSpPr>
              <p:cNvPr id="76" name="Seta para a direita 75"/>
              <p:cNvSpPr/>
              <p:nvPr/>
            </p:nvSpPr>
            <p:spPr>
              <a:xfrm>
                <a:off x="2011112" y="1223121"/>
                <a:ext cx="560868" cy="434495"/>
              </a:xfrm>
              <a:prstGeom prst="rightArrow">
                <a:avLst>
                  <a:gd name="adj1" fmla="val 60000"/>
                  <a:gd name="adj2" fmla="val 50000"/>
                </a:avLst>
              </a:prstGeom>
              <a:sp3d z="-80000" prstMaterial="plastic">
                <a:bevelT w="50800" h="50800"/>
                <a:bevelB w="25400" h="25400" prst="angle"/>
              </a:sp3d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77" name="Seta para a direita 4"/>
              <p:cNvSpPr/>
              <p:nvPr/>
            </p:nvSpPr>
            <p:spPr>
              <a:xfrm>
                <a:off x="2011112" y="1310020"/>
                <a:ext cx="430520" cy="260697"/>
              </a:xfrm>
              <a:prstGeom prst="rect">
                <a:avLst/>
              </a:prstGeom>
              <a:sp3d z="-80000"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666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pt-BR" sz="1500" kern="1200"/>
              </a:p>
            </p:txBody>
          </p:sp>
        </p:grpSp>
      </p:grpSp>
      <p:sp>
        <p:nvSpPr>
          <p:cNvPr id="84" name="CaixaDeTexto 83"/>
          <p:cNvSpPr txBox="1"/>
          <p:nvPr/>
        </p:nvSpPr>
        <p:spPr>
          <a:xfrm>
            <a:off x="121598" y="6180915"/>
            <a:ext cx="1737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Primeira entrega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19355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" name="Grupo 82"/>
          <p:cNvGrpSpPr/>
          <p:nvPr/>
        </p:nvGrpSpPr>
        <p:grpSpPr>
          <a:xfrm>
            <a:off x="7014792" y="130864"/>
            <a:ext cx="2538048" cy="2161675"/>
            <a:chOff x="9181197" y="376179"/>
            <a:chExt cx="2538048" cy="2161675"/>
          </a:xfrm>
        </p:grpSpPr>
        <p:grpSp>
          <p:nvGrpSpPr>
            <p:cNvPr id="52" name="Grupo 51"/>
            <p:cNvGrpSpPr/>
            <p:nvPr/>
          </p:nvGrpSpPr>
          <p:grpSpPr>
            <a:xfrm>
              <a:off x="9181197" y="507704"/>
              <a:ext cx="560868" cy="434495"/>
              <a:chOff x="2011112" y="1223121"/>
              <a:chExt cx="560868" cy="434495"/>
            </a:xfrm>
            <a:scene3d>
              <a:camera prst="orthographicFront"/>
              <a:lightRig rig="flat" dir="t"/>
            </a:scene3d>
          </p:grpSpPr>
          <p:sp>
            <p:nvSpPr>
              <p:cNvPr id="53" name="Seta para a direita 52"/>
              <p:cNvSpPr/>
              <p:nvPr/>
            </p:nvSpPr>
            <p:spPr>
              <a:xfrm>
                <a:off x="2011112" y="1223121"/>
                <a:ext cx="560868" cy="434495"/>
              </a:xfrm>
              <a:prstGeom prst="rightArrow">
                <a:avLst>
                  <a:gd name="adj1" fmla="val 60000"/>
                  <a:gd name="adj2" fmla="val 50000"/>
                </a:avLst>
              </a:prstGeom>
              <a:sp3d z="-80000" prstMaterial="plastic">
                <a:bevelT w="50800" h="50800"/>
                <a:bevelB w="25400" h="25400" prst="angle"/>
              </a:sp3d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54" name="Seta para a direita 4"/>
              <p:cNvSpPr/>
              <p:nvPr/>
            </p:nvSpPr>
            <p:spPr>
              <a:xfrm>
                <a:off x="2011112" y="1310020"/>
                <a:ext cx="430520" cy="260697"/>
              </a:xfrm>
              <a:prstGeom prst="rect">
                <a:avLst/>
              </a:prstGeom>
              <a:sp3d z="-80000"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666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pt-BR" sz="1500" kern="1200"/>
              </a:p>
            </p:txBody>
          </p:sp>
        </p:grpSp>
        <p:grpSp>
          <p:nvGrpSpPr>
            <p:cNvPr id="68" name="Grupo 67"/>
            <p:cNvGrpSpPr/>
            <p:nvPr/>
          </p:nvGrpSpPr>
          <p:grpSpPr>
            <a:xfrm>
              <a:off x="9800456" y="376179"/>
              <a:ext cx="1918789" cy="2161675"/>
              <a:chOff x="3120298" y="469710"/>
              <a:chExt cx="1918789" cy="2161675"/>
            </a:xfrm>
          </p:grpSpPr>
          <p:grpSp>
            <p:nvGrpSpPr>
              <p:cNvPr id="69" name="Grupo 68"/>
              <p:cNvGrpSpPr/>
              <p:nvPr/>
            </p:nvGrpSpPr>
            <p:grpSpPr>
              <a:xfrm>
                <a:off x="3120298" y="469710"/>
                <a:ext cx="1745163" cy="892558"/>
                <a:chOff x="1388" y="1166769"/>
                <a:chExt cx="1745163" cy="892558"/>
              </a:xfrm>
              <a:scene3d>
                <a:camera prst="orthographicFront"/>
                <a:lightRig rig="flat" dir="t"/>
              </a:scene3d>
            </p:grpSpPr>
            <p:sp>
              <p:nvSpPr>
                <p:cNvPr id="73" name="Retângulo de cantos arredondados 72"/>
                <p:cNvSpPr/>
                <p:nvPr/>
              </p:nvSpPr>
              <p:spPr>
                <a:xfrm>
                  <a:off x="1388" y="1238527"/>
                  <a:ext cx="1745163" cy="820800"/>
                </a:xfrm>
                <a:prstGeom prst="roundRect">
                  <a:avLst>
                    <a:gd name="adj" fmla="val 10000"/>
                  </a:avLst>
                </a:prstGeom>
                <a:sp3d prstMaterial="plastic">
                  <a:bevelT w="120900" h="88900"/>
                  <a:bevelB w="88900" h="31750" prst="angle"/>
                </a:sp3d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3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2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74" name="Retângulo 73"/>
                <p:cNvSpPr/>
                <p:nvPr/>
              </p:nvSpPr>
              <p:spPr>
                <a:xfrm>
                  <a:off x="1388" y="1166769"/>
                  <a:ext cx="1745163" cy="547200"/>
                </a:xfrm>
                <a:prstGeom prst="rect">
                  <a:avLst/>
                </a:prstGeom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135128" tIns="135128" rIns="135128" bIns="72390" numCol="1" spcCol="1270" anchor="t" anchorCtr="0">
                  <a:noAutofit/>
                </a:bodyPr>
                <a:lstStyle/>
                <a:p>
                  <a:pPr lvl="0" algn="l" defTabSz="8445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pt-BR" sz="1900" kern="1200" dirty="0" smtClean="0"/>
                    <a:t>Magistrado</a:t>
                  </a:r>
                  <a:endParaRPr lang="pt-BR" sz="1900" kern="1200" dirty="0"/>
                </a:p>
              </p:txBody>
            </p:sp>
          </p:grpSp>
          <p:grpSp>
            <p:nvGrpSpPr>
              <p:cNvPr id="70" name="Grupo 69"/>
              <p:cNvGrpSpPr/>
              <p:nvPr/>
            </p:nvGrpSpPr>
            <p:grpSpPr>
              <a:xfrm>
                <a:off x="3293924" y="1097356"/>
                <a:ext cx="1745163" cy="1534029"/>
                <a:chOff x="5965642" y="1713968"/>
                <a:chExt cx="1745163" cy="1534029"/>
              </a:xfrm>
              <a:scene3d>
                <a:camera prst="orthographicFront"/>
                <a:lightRig rig="flat" dir="t"/>
              </a:scene3d>
            </p:grpSpPr>
            <p:sp>
              <p:nvSpPr>
                <p:cNvPr id="71" name="Retângulo de cantos arredondados 70"/>
                <p:cNvSpPr/>
                <p:nvPr/>
              </p:nvSpPr>
              <p:spPr>
                <a:xfrm>
                  <a:off x="5965642" y="1713968"/>
                  <a:ext cx="1745163" cy="1534029"/>
                </a:xfrm>
                <a:prstGeom prst="roundRect">
                  <a:avLst>
                    <a:gd name="adj" fmla="val 10000"/>
                  </a:avLst>
                </a:prstGeom>
                <a:sp3d z="190500" extrusionH="12700" prstMaterial="plastic">
                  <a:bevelT w="50800" h="50800"/>
                </a:sp3d>
              </p:spPr>
              <p:style>
                <a:lnRef idx="1">
                  <a:schemeClr val="accen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lt1">
                    <a:alpha val="90000"/>
                    <a:hueOff val="0"/>
                    <a:satOff val="0"/>
                    <a:lumOff val="0"/>
                    <a:alphaOff val="0"/>
                  </a:schemeClr>
                </a:fillRef>
                <a:effectRef idx="2">
                  <a:schemeClr val="lt1">
                    <a:alpha val="9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</p:sp>
            <p:sp>
              <p:nvSpPr>
                <p:cNvPr id="72" name="Retângulo 71"/>
                <p:cNvSpPr/>
                <p:nvPr/>
              </p:nvSpPr>
              <p:spPr>
                <a:xfrm>
                  <a:off x="6008714" y="1757041"/>
                  <a:ext cx="1659019" cy="1384456"/>
                </a:xfrm>
                <a:prstGeom prst="rect">
                  <a:avLst/>
                </a:prstGeom>
                <a:sp3d z="190500"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135128" tIns="135128" rIns="135128" bIns="135128" numCol="1" spcCol="1270" anchor="t" anchorCtr="0">
                  <a:noAutofit/>
                </a:bodyPr>
                <a:lstStyle/>
                <a:p>
                  <a:pPr marL="171450" lvl="1" indent="-171450" algn="l" defTabSz="8445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15000"/>
                    </a:spcAft>
                    <a:buChar char="••"/>
                  </a:pPr>
                  <a:r>
                    <a:rPr lang="pt-BR" sz="1900" dirty="0" smtClean="0"/>
                    <a:t>Profere Decisão</a:t>
                  </a:r>
                  <a:endParaRPr lang="pt-BR" sz="1900" kern="1200" dirty="0"/>
                </a:p>
              </p:txBody>
            </p:sp>
          </p:grpSp>
        </p:grpSp>
      </p:grpSp>
      <p:grpSp>
        <p:nvGrpSpPr>
          <p:cNvPr id="3" name="Grupo 2"/>
          <p:cNvGrpSpPr/>
          <p:nvPr/>
        </p:nvGrpSpPr>
        <p:grpSpPr>
          <a:xfrm>
            <a:off x="543967" y="2958079"/>
            <a:ext cx="11434938" cy="3385586"/>
            <a:chOff x="543967" y="2958079"/>
            <a:chExt cx="11434938" cy="3385586"/>
          </a:xfrm>
        </p:grpSpPr>
        <p:sp>
          <p:nvSpPr>
            <p:cNvPr id="25" name="Fluxograma: Disco magnético 24"/>
            <p:cNvSpPr/>
            <p:nvPr/>
          </p:nvSpPr>
          <p:spPr>
            <a:xfrm>
              <a:off x="543967" y="4776122"/>
              <a:ext cx="11391866" cy="1567543"/>
            </a:xfrm>
            <a:prstGeom prst="flowChartMagneticDisk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Banco de NT e PTC</a:t>
              </a:r>
              <a:endParaRPr lang="pt-BR" dirty="0"/>
            </a:p>
          </p:txBody>
        </p:sp>
        <p:grpSp>
          <p:nvGrpSpPr>
            <p:cNvPr id="26" name="Grupo 25"/>
            <p:cNvGrpSpPr/>
            <p:nvPr/>
          </p:nvGrpSpPr>
          <p:grpSpPr>
            <a:xfrm>
              <a:off x="543967" y="2958079"/>
              <a:ext cx="11434938" cy="820800"/>
              <a:chOff x="-13982" y="1159005"/>
              <a:chExt cx="2793384" cy="820800"/>
            </a:xfrm>
            <a:scene3d>
              <a:camera prst="orthographicFront"/>
              <a:lightRig rig="flat" dir="t"/>
            </a:scene3d>
          </p:grpSpPr>
          <p:sp>
            <p:nvSpPr>
              <p:cNvPr id="27" name="Retângulo de cantos arredondados 26"/>
              <p:cNvSpPr/>
              <p:nvPr/>
            </p:nvSpPr>
            <p:spPr>
              <a:xfrm>
                <a:off x="-13982" y="1159005"/>
                <a:ext cx="2793384" cy="820800"/>
              </a:xfrm>
              <a:prstGeom prst="roundRect">
                <a:avLst>
                  <a:gd name="adj" fmla="val 10000"/>
                </a:avLst>
              </a:prstGeom>
              <a:sp3d prstMaterial="plastic">
                <a:bevelT w="120900" h="88900"/>
                <a:bevelB w="88900" h="31750" prst="angle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8" name="Retângulo 27"/>
              <p:cNvSpPr/>
              <p:nvPr/>
            </p:nvSpPr>
            <p:spPr>
              <a:xfrm>
                <a:off x="1388" y="1166769"/>
                <a:ext cx="2331010" cy="547200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35128" tIns="135128" rIns="135128" bIns="72390" numCol="1" spcCol="1270" anchor="t" anchorCtr="0">
                <a:noAutofit/>
              </a:bodyPr>
              <a:lstStyle/>
              <a:p>
                <a:pPr lvl="0" algn="l" defTabSz="8445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pt-BR" sz="1900" kern="1200" dirty="0" smtClean="0"/>
                  <a:t>Cadastro Nacional de NT e PTC</a:t>
                </a:r>
                <a:endParaRPr lang="pt-BR" sz="1900" kern="1200" dirty="0"/>
              </a:p>
            </p:txBody>
          </p:sp>
        </p:grpSp>
        <p:sp>
          <p:nvSpPr>
            <p:cNvPr id="40" name="Seta para cima e para baixo 39"/>
            <p:cNvSpPr/>
            <p:nvPr/>
          </p:nvSpPr>
          <p:spPr>
            <a:xfrm>
              <a:off x="5886772" y="3863258"/>
              <a:ext cx="678549" cy="828485"/>
            </a:xfrm>
            <a:prstGeom prst="upDownArrow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z="-80000" prstMaterial="metal">
              <a:bevelT w="88900" h="88900"/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5" name="Grupo 4"/>
          <p:cNvGrpSpPr/>
          <p:nvPr/>
        </p:nvGrpSpPr>
        <p:grpSpPr>
          <a:xfrm>
            <a:off x="2184695" y="187842"/>
            <a:ext cx="2513034" cy="2721694"/>
            <a:chOff x="2184695" y="187842"/>
            <a:chExt cx="2513034" cy="2721694"/>
          </a:xfrm>
        </p:grpSpPr>
        <p:grpSp>
          <p:nvGrpSpPr>
            <p:cNvPr id="79" name="Grupo 78"/>
            <p:cNvGrpSpPr/>
            <p:nvPr/>
          </p:nvGrpSpPr>
          <p:grpSpPr>
            <a:xfrm>
              <a:off x="2184695" y="187842"/>
              <a:ext cx="2513034" cy="2104698"/>
              <a:chOff x="1918045" y="447938"/>
              <a:chExt cx="2513034" cy="2104698"/>
            </a:xfrm>
          </p:grpSpPr>
          <p:grpSp>
            <p:nvGrpSpPr>
              <p:cNvPr id="16" name="Grupo 15"/>
              <p:cNvGrpSpPr/>
              <p:nvPr/>
            </p:nvGrpSpPr>
            <p:grpSpPr>
              <a:xfrm>
                <a:off x="1918045" y="560643"/>
                <a:ext cx="560868" cy="434495"/>
                <a:chOff x="2011112" y="1223121"/>
                <a:chExt cx="560868" cy="434495"/>
              </a:xfrm>
              <a:scene3d>
                <a:camera prst="orthographicFront"/>
                <a:lightRig rig="flat" dir="t"/>
              </a:scene3d>
            </p:grpSpPr>
            <p:sp>
              <p:nvSpPr>
                <p:cNvPr id="17" name="Seta para a direita 16"/>
                <p:cNvSpPr/>
                <p:nvPr/>
              </p:nvSpPr>
              <p:spPr>
                <a:xfrm>
                  <a:off x="2011112" y="1223121"/>
                  <a:ext cx="560868" cy="434495"/>
                </a:xfrm>
                <a:prstGeom prst="rightArrow">
                  <a:avLst>
                    <a:gd name="adj1" fmla="val 60000"/>
                    <a:gd name="adj2" fmla="val 50000"/>
                  </a:avLst>
                </a:prstGeom>
                <a:sp3d z="-80000" prstMaterial="plastic">
                  <a:bevelT w="50800" h="50800"/>
                  <a:bevelB w="25400" h="25400" prst="angle"/>
                </a:sp3d>
              </p:spPr>
              <p:style>
                <a:lnRef idx="0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lnRef>
                <a:fillRef idx="3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fillRef>
                <a:effectRef idx="2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18" name="Seta para a direita 4"/>
                <p:cNvSpPr/>
                <p:nvPr/>
              </p:nvSpPr>
              <p:spPr>
                <a:xfrm>
                  <a:off x="2011112" y="1310020"/>
                  <a:ext cx="430520" cy="260697"/>
                </a:xfrm>
                <a:prstGeom prst="rect">
                  <a:avLst/>
                </a:prstGeom>
                <a:sp3d z="-80000"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0" tIns="0" rIns="0" bIns="0" numCol="1" spcCol="1270" anchor="ctr" anchorCtr="0">
                  <a:noAutofit/>
                </a:bodyPr>
                <a:lstStyle/>
                <a:p>
                  <a:pPr lvl="0" algn="ctr" defTabSz="6667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pt-BR" sz="1500" kern="1200"/>
                </a:p>
              </p:txBody>
            </p:sp>
          </p:grpSp>
          <p:grpSp>
            <p:nvGrpSpPr>
              <p:cNvPr id="38" name="Grupo 37"/>
              <p:cNvGrpSpPr/>
              <p:nvPr/>
            </p:nvGrpSpPr>
            <p:grpSpPr>
              <a:xfrm>
                <a:off x="2530197" y="447938"/>
                <a:ext cx="1900882" cy="2104698"/>
                <a:chOff x="3120298" y="469710"/>
                <a:chExt cx="1900882" cy="2104698"/>
              </a:xfrm>
            </p:grpSpPr>
            <p:grpSp>
              <p:nvGrpSpPr>
                <p:cNvPr id="13" name="Grupo 12"/>
                <p:cNvGrpSpPr/>
                <p:nvPr/>
              </p:nvGrpSpPr>
              <p:grpSpPr>
                <a:xfrm>
                  <a:off x="3120298" y="469710"/>
                  <a:ext cx="1745163" cy="820800"/>
                  <a:chOff x="1388" y="1166769"/>
                  <a:chExt cx="1745163" cy="820800"/>
                </a:xfrm>
                <a:scene3d>
                  <a:camera prst="orthographicFront"/>
                  <a:lightRig rig="flat" dir="t"/>
                </a:scene3d>
              </p:grpSpPr>
              <p:sp>
                <p:nvSpPr>
                  <p:cNvPr id="14" name="Retângulo de cantos arredondados 13"/>
                  <p:cNvSpPr/>
                  <p:nvPr/>
                </p:nvSpPr>
                <p:spPr>
                  <a:xfrm>
                    <a:off x="1388" y="1166769"/>
                    <a:ext cx="1745163" cy="820800"/>
                  </a:xfrm>
                  <a:prstGeom prst="roundRect">
                    <a:avLst>
                      <a:gd name="adj" fmla="val 10000"/>
                    </a:avLst>
                  </a:prstGeom>
                  <a:sp3d prstMaterial="plastic">
                    <a:bevelT w="120900" h="88900"/>
                    <a:bevelB w="88900" h="31750" prst="angle"/>
                  </a:sp3d>
                </p:spPr>
                <p:style>
                  <a:lnRef idx="0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3">
                    <a:schemeClr val="accent1">
                      <a:hueOff val="0"/>
                      <a:satOff val="0"/>
                      <a:lumOff val="0"/>
                      <a:alphaOff val="0"/>
                    </a:schemeClr>
                  </a:fillRef>
                  <a:effectRef idx="2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15" name="Retângulo 14"/>
                  <p:cNvSpPr/>
                  <p:nvPr/>
                </p:nvSpPr>
                <p:spPr>
                  <a:xfrm>
                    <a:off x="1388" y="1166769"/>
                    <a:ext cx="1745163" cy="547200"/>
                  </a:xfrm>
                  <a:prstGeom prst="rect">
                    <a:avLst/>
                  </a:prstGeom>
                  <a:sp3d/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spcFirstLastPara="0" vert="horz" wrap="square" lIns="135128" tIns="135128" rIns="135128" bIns="72390" numCol="1" spcCol="1270" anchor="t" anchorCtr="0">
                    <a:noAutofit/>
                  </a:bodyPr>
                  <a:lstStyle/>
                  <a:p>
                    <a:pPr lvl="0" algn="l" defTabSz="84455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r>
                      <a:rPr lang="pt-BR" sz="1900" kern="1200" dirty="0" smtClean="0"/>
                      <a:t>Magistrado</a:t>
                    </a:r>
                    <a:endParaRPr lang="pt-BR" sz="1900" kern="1200" dirty="0"/>
                  </a:p>
                </p:txBody>
              </p:sp>
            </p:grpSp>
            <p:grpSp>
              <p:nvGrpSpPr>
                <p:cNvPr id="32" name="Grupo 31"/>
                <p:cNvGrpSpPr/>
                <p:nvPr/>
              </p:nvGrpSpPr>
              <p:grpSpPr>
                <a:xfrm>
                  <a:off x="3276017" y="1069941"/>
                  <a:ext cx="1745163" cy="1504467"/>
                  <a:chOff x="5947735" y="1686553"/>
                  <a:chExt cx="1745163" cy="1504467"/>
                </a:xfrm>
                <a:scene3d>
                  <a:camera prst="orthographicFront"/>
                  <a:lightRig rig="flat" dir="t"/>
                </a:scene3d>
              </p:grpSpPr>
              <p:sp>
                <p:nvSpPr>
                  <p:cNvPr id="33" name="Retângulo de cantos arredondados 32"/>
                  <p:cNvSpPr/>
                  <p:nvPr/>
                </p:nvSpPr>
                <p:spPr>
                  <a:xfrm>
                    <a:off x="5947735" y="1686553"/>
                    <a:ext cx="1745163" cy="1504467"/>
                  </a:xfrm>
                  <a:prstGeom prst="roundRect">
                    <a:avLst>
                      <a:gd name="adj" fmla="val 10000"/>
                    </a:avLst>
                  </a:prstGeom>
                  <a:sp3d z="190500" extrusionH="12700" prstMaterial="plastic">
                    <a:bevelT w="50800" h="50800"/>
                  </a:sp3d>
                </p:spPr>
                <p:style>
                  <a:lnRef idx="1">
                    <a:schemeClr val="accen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lt1">
                      <a:alpha val="90000"/>
                      <a:hueOff val="0"/>
                      <a:satOff val="0"/>
                      <a:lumOff val="0"/>
                      <a:alphaOff val="0"/>
                    </a:schemeClr>
                  </a:fillRef>
                  <a:effectRef idx="2">
                    <a:schemeClr val="lt1">
                      <a:alpha val="9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dk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</p:sp>
              <p:sp>
                <p:nvSpPr>
                  <p:cNvPr id="34" name="Retângulo 33"/>
                  <p:cNvSpPr/>
                  <p:nvPr/>
                </p:nvSpPr>
                <p:spPr>
                  <a:xfrm>
                    <a:off x="6008714" y="1757041"/>
                    <a:ext cx="1659019" cy="1323877"/>
                  </a:xfrm>
                  <a:prstGeom prst="rect">
                    <a:avLst/>
                  </a:prstGeom>
                  <a:sp3d z="190500"/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dk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  <p:txBody>
                  <a:bodyPr spcFirstLastPara="0" vert="horz" wrap="square" lIns="135128" tIns="135128" rIns="135128" bIns="135128" numCol="1" spcCol="1270" anchor="t" anchorCtr="0">
                    <a:noAutofit/>
                  </a:bodyPr>
                  <a:lstStyle/>
                  <a:p>
                    <a:pPr marL="171450" lvl="1" indent="-171450" algn="l" defTabSz="84455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15000"/>
                      </a:spcAft>
                      <a:buChar char="••"/>
                    </a:pPr>
                    <a:r>
                      <a:rPr lang="pt-BR" sz="1900" kern="1200" dirty="0" smtClean="0"/>
                      <a:t>Consulta NT existentes</a:t>
                    </a:r>
                  </a:p>
                  <a:p>
                    <a:pPr marL="171450" lvl="1" indent="-171450" algn="l" defTabSz="84455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15000"/>
                      </a:spcAft>
                      <a:buChar char="••"/>
                    </a:pPr>
                    <a:r>
                      <a:rPr lang="pt-BR" sz="1900" dirty="0" smtClean="0"/>
                      <a:t>Encomenda NT</a:t>
                    </a:r>
                    <a:endParaRPr lang="pt-BR" sz="1900" kern="1200" dirty="0"/>
                  </a:p>
                </p:txBody>
              </p:sp>
            </p:grpSp>
          </p:grpSp>
        </p:grpSp>
        <p:sp>
          <p:nvSpPr>
            <p:cNvPr id="86" name="Seta para cima e para baixo 85"/>
            <p:cNvSpPr/>
            <p:nvPr/>
          </p:nvSpPr>
          <p:spPr>
            <a:xfrm>
              <a:off x="3609011" y="2329161"/>
              <a:ext cx="468086" cy="580375"/>
            </a:xfrm>
            <a:prstGeom prst="upDownArrow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z="-80000" prstMaterial="metal">
              <a:bevelT w="88900" h="88900"/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7" name="Grupo 6"/>
          <p:cNvGrpSpPr/>
          <p:nvPr/>
        </p:nvGrpSpPr>
        <p:grpSpPr>
          <a:xfrm>
            <a:off x="9440857" y="127263"/>
            <a:ext cx="2538048" cy="2782274"/>
            <a:chOff x="9440857" y="127263"/>
            <a:chExt cx="2538048" cy="2782274"/>
          </a:xfrm>
        </p:grpSpPr>
        <p:grpSp>
          <p:nvGrpSpPr>
            <p:cNvPr id="81" name="Grupo 80"/>
            <p:cNvGrpSpPr/>
            <p:nvPr/>
          </p:nvGrpSpPr>
          <p:grpSpPr>
            <a:xfrm>
              <a:off x="9440857" y="127263"/>
              <a:ext cx="2538048" cy="2165275"/>
              <a:chOff x="6758384" y="367717"/>
              <a:chExt cx="2538048" cy="2165275"/>
            </a:xfrm>
          </p:grpSpPr>
          <p:grpSp>
            <p:nvGrpSpPr>
              <p:cNvPr id="45" name="Grupo 44"/>
              <p:cNvGrpSpPr/>
              <p:nvPr/>
            </p:nvGrpSpPr>
            <p:grpSpPr>
              <a:xfrm>
                <a:off x="7377643" y="367717"/>
                <a:ext cx="1918789" cy="2165275"/>
                <a:chOff x="3120298" y="469710"/>
                <a:chExt cx="1918789" cy="2165275"/>
              </a:xfrm>
            </p:grpSpPr>
            <p:grpSp>
              <p:nvGrpSpPr>
                <p:cNvPr id="46" name="Grupo 45"/>
                <p:cNvGrpSpPr/>
                <p:nvPr/>
              </p:nvGrpSpPr>
              <p:grpSpPr>
                <a:xfrm>
                  <a:off x="3120298" y="469710"/>
                  <a:ext cx="1745163" cy="892558"/>
                  <a:chOff x="1388" y="1166769"/>
                  <a:chExt cx="1745163" cy="892558"/>
                </a:xfrm>
                <a:scene3d>
                  <a:camera prst="orthographicFront"/>
                  <a:lightRig rig="flat" dir="t"/>
                </a:scene3d>
              </p:grpSpPr>
              <p:sp>
                <p:nvSpPr>
                  <p:cNvPr id="50" name="Retângulo de cantos arredondados 49"/>
                  <p:cNvSpPr/>
                  <p:nvPr/>
                </p:nvSpPr>
                <p:spPr>
                  <a:xfrm>
                    <a:off x="1388" y="1238527"/>
                    <a:ext cx="1745163" cy="820800"/>
                  </a:xfrm>
                  <a:prstGeom prst="roundRect">
                    <a:avLst>
                      <a:gd name="adj" fmla="val 10000"/>
                    </a:avLst>
                  </a:prstGeom>
                  <a:sp3d prstMaterial="plastic">
                    <a:bevelT w="120900" h="88900"/>
                    <a:bevelB w="88900" h="31750" prst="angle"/>
                  </a:sp3d>
                </p:spPr>
                <p:style>
                  <a:lnRef idx="0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3">
                    <a:schemeClr val="accent1">
                      <a:hueOff val="0"/>
                      <a:satOff val="0"/>
                      <a:lumOff val="0"/>
                      <a:alphaOff val="0"/>
                    </a:schemeClr>
                  </a:fillRef>
                  <a:effectRef idx="2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51" name="Retângulo 50"/>
                  <p:cNvSpPr/>
                  <p:nvPr/>
                </p:nvSpPr>
                <p:spPr>
                  <a:xfrm>
                    <a:off x="1388" y="1166769"/>
                    <a:ext cx="1745163" cy="547200"/>
                  </a:xfrm>
                  <a:prstGeom prst="rect">
                    <a:avLst/>
                  </a:prstGeom>
                  <a:sp3d/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spcFirstLastPara="0" vert="horz" wrap="square" lIns="135128" tIns="135128" rIns="135128" bIns="72390" numCol="1" spcCol="1270" anchor="t" anchorCtr="0">
                    <a:noAutofit/>
                  </a:bodyPr>
                  <a:lstStyle/>
                  <a:p>
                    <a:pPr lvl="0" algn="l" defTabSz="84455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r>
                      <a:rPr lang="pt-BR" sz="1900" kern="1200" dirty="0" smtClean="0"/>
                      <a:t>NAT-JUS</a:t>
                    </a:r>
                    <a:endParaRPr lang="pt-BR" sz="1900" kern="1200" dirty="0"/>
                  </a:p>
                </p:txBody>
              </p:sp>
            </p:grpSp>
            <p:grpSp>
              <p:nvGrpSpPr>
                <p:cNvPr id="47" name="Grupo 46"/>
                <p:cNvGrpSpPr/>
                <p:nvPr/>
              </p:nvGrpSpPr>
              <p:grpSpPr>
                <a:xfrm>
                  <a:off x="3293924" y="1097356"/>
                  <a:ext cx="1745163" cy="1537629"/>
                  <a:chOff x="5965642" y="1713968"/>
                  <a:chExt cx="1745163" cy="1537629"/>
                </a:xfrm>
                <a:scene3d>
                  <a:camera prst="orthographicFront"/>
                  <a:lightRig rig="flat" dir="t"/>
                </a:scene3d>
              </p:grpSpPr>
              <p:sp>
                <p:nvSpPr>
                  <p:cNvPr id="48" name="Retângulo de cantos arredondados 47"/>
                  <p:cNvSpPr/>
                  <p:nvPr/>
                </p:nvSpPr>
                <p:spPr>
                  <a:xfrm>
                    <a:off x="5965642" y="1713968"/>
                    <a:ext cx="1745163" cy="1537629"/>
                  </a:xfrm>
                  <a:prstGeom prst="roundRect">
                    <a:avLst>
                      <a:gd name="adj" fmla="val 10000"/>
                    </a:avLst>
                  </a:prstGeom>
                  <a:sp3d z="190500" extrusionH="12700" prstMaterial="plastic">
                    <a:bevelT w="50800" h="50800"/>
                  </a:sp3d>
                </p:spPr>
                <p:style>
                  <a:lnRef idx="1">
                    <a:schemeClr val="accen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lt1">
                      <a:alpha val="90000"/>
                      <a:hueOff val="0"/>
                      <a:satOff val="0"/>
                      <a:lumOff val="0"/>
                      <a:alphaOff val="0"/>
                    </a:schemeClr>
                  </a:fillRef>
                  <a:effectRef idx="2">
                    <a:schemeClr val="lt1">
                      <a:alpha val="9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dk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</p:sp>
              <p:sp>
                <p:nvSpPr>
                  <p:cNvPr id="49" name="Retângulo 48"/>
                  <p:cNvSpPr/>
                  <p:nvPr/>
                </p:nvSpPr>
                <p:spPr>
                  <a:xfrm>
                    <a:off x="6008714" y="1757041"/>
                    <a:ext cx="1659019" cy="1384456"/>
                  </a:xfrm>
                  <a:prstGeom prst="rect">
                    <a:avLst/>
                  </a:prstGeom>
                  <a:sp3d z="190500"/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dk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  <p:txBody>
                  <a:bodyPr spcFirstLastPara="0" vert="horz" wrap="square" lIns="135128" tIns="135128" rIns="135128" bIns="135128" numCol="1" spcCol="1270" anchor="t" anchorCtr="0">
                    <a:noAutofit/>
                  </a:bodyPr>
                  <a:lstStyle/>
                  <a:p>
                    <a:pPr marL="171450" lvl="1" indent="-171450" algn="l" defTabSz="84455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15000"/>
                      </a:spcAft>
                      <a:buChar char="••"/>
                    </a:pPr>
                    <a:r>
                      <a:rPr lang="pt-BR" b="1" dirty="0" smtClean="0">
                        <a:solidFill>
                          <a:srgbClr val="FF0000"/>
                        </a:solidFill>
                      </a:rPr>
                      <a:t>Avalia Nota Técnica</a:t>
                    </a:r>
                  </a:p>
                  <a:p>
                    <a:pPr marL="0" lvl="1" algn="l" defTabSz="84455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15000"/>
                      </a:spcAft>
                    </a:pPr>
                    <a:endParaRPr lang="pt-BR" sz="1400" kern="1200" dirty="0" smtClean="0"/>
                  </a:p>
                  <a:p>
                    <a:pPr marL="171450" lvl="1" indent="-171450" algn="l" defTabSz="84455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15000"/>
                      </a:spcAft>
                      <a:buChar char="••"/>
                    </a:pPr>
                    <a:endParaRPr lang="pt-BR" sz="1900" kern="1200" dirty="0"/>
                  </a:p>
                </p:txBody>
              </p:sp>
            </p:grpSp>
          </p:grpSp>
          <p:grpSp>
            <p:nvGrpSpPr>
              <p:cNvPr id="75" name="Grupo 74"/>
              <p:cNvGrpSpPr/>
              <p:nvPr/>
            </p:nvGrpSpPr>
            <p:grpSpPr>
              <a:xfrm>
                <a:off x="6758384" y="513893"/>
                <a:ext cx="567075" cy="434495"/>
                <a:chOff x="2011112" y="1224036"/>
                <a:chExt cx="567075" cy="434495"/>
              </a:xfrm>
              <a:scene3d>
                <a:camera prst="orthographicFront"/>
                <a:lightRig rig="flat" dir="t"/>
              </a:scene3d>
            </p:grpSpPr>
            <p:sp>
              <p:nvSpPr>
                <p:cNvPr id="76" name="Seta para a direita 75"/>
                <p:cNvSpPr/>
                <p:nvPr/>
              </p:nvSpPr>
              <p:spPr>
                <a:xfrm>
                  <a:off x="2017319" y="1224036"/>
                  <a:ext cx="560868" cy="434495"/>
                </a:xfrm>
                <a:prstGeom prst="rightArrow">
                  <a:avLst>
                    <a:gd name="adj1" fmla="val 60000"/>
                    <a:gd name="adj2" fmla="val 50000"/>
                  </a:avLst>
                </a:prstGeom>
                <a:sp3d z="-80000" prstMaterial="plastic">
                  <a:bevelT w="50800" h="50800"/>
                  <a:bevelB w="25400" h="25400" prst="angle"/>
                </a:sp3d>
              </p:spPr>
              <p:style>
                <a:lnRef idx="0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lnRef>
                <a:fillRef idx="3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fillRef>
                <a:effectRef idx="2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77" name="Seta para a direita 4"/>
                <p:cNvSpPr/>
                <p:nvPr/>
              </p:nvSpPr>
              <p:spPr>
                <a:xfrm>
                  <a:off x="2011112" y="1310020"/>
                  <a:ext cx="430520" cy="260697"/>
                </a:xfrm>
                <a:prstGeom prst="rect">
                  <a:avLst/>
                </a:prstGeom>
                <a:sp3d z="-80000"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0" tIns="0" rIns="0" bIns="0" numCol="1" spcCol="1270" anchor="ctr" anchorCtr="0">
                  <a:noAutofit/>
                </a:bodyPr>
                <a:lstStyle/>
                <a:p>
                  <a:pPr lvl="0" algn="ctr" defTabSz="6667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pt-BR" sz="1500" kern="1200"/>
                </a:p>
              </p:txBody>
            </p:sp>
          </p:grpSp>
        </p:grpSp>
        <p:sp>
          <p:nvSpPr>
            <p:cNvPr id="110" name="Seta para a direita 109"/>
            <p:cNvSpPr/>
            <p:nvPr/>
          </p:nvSpPr>
          <p:spPr>
            <a:xfrm rot="5400000">
              <a:off x="10821010" y="2406978"/>
              <a:ext cx="570623" cy="434495"/>
            </a:xfrm>
            <a:prstGeom prst="rightArrow">
              <a:avLst>
                <a:gd name="adj1" fmla="val 60000"/>
                <a:gd name="adj2" fmla="val 50000"/>
              </a:avLst>
            </a:prstGeom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grpSp>
        <p:nvGrpSpPr>
          <p:cNvPr id="4" name="Grupo 3"/>
          <p:cNvGrpSpPr/>
          <p:nvPr/>
        </p:nvGrpSpPr>
        <p:grpSpPr>
          <a:xfrm>
            <a:off x="388248" y="187842"/>
            <a:ext cx="1900882" cy="2721694"/>
            <a:chOff x="388248" y="187842"/>
            <a:chExt cx="1900882" cy="2721694"/>
          </a:xfrm>
        </p:grpSpPr>
        <p:grpSp>
          <p:nvGrpSpPr>
            <p:cNvPr id="24" name="Grupo 23"/>
            <p:cNvGrpSpPr/>
            <p:nvPr/>
          </p:nvGrpSpPr>
          <p:grpSpPr>
            <a:xfrm>
              <a:off x="388248" y="187842"/>
              <a:ext cx="1900882" cy="2104699"/>
              <a:chOff x="502828" y="469710"/>
              <a:chExt cx="1900882" cy="2104699"/>
            </a:xfrm>
          </p:grpSpPr>
          <p:grpSp>
            <p:nvGrpSpPr>
              <p:cNvPr id="10" name="Grupo 9"/>
              <p:cNvGrpSpPr/>
              <p:nvPr/>
            </p:nvGrpSpPr>
            <p:grpSpPr>
              <a:xfrm>
                <a:off x="502828" y="469710"/>
                <a:ext cx="1745163" cy="820800"/>
                <a:chOff x="1388" y="1166769"/>
                <a:chExt cx="1745163" cy="820800"/>
              </a:xfrm>
              <a:scene3d>
                <a:camera prst="orthographicFront"/>
                <a:lightRig rig="flat" dir="t"/>
              </a:scene3d>
            </p:grpSpPr>
            <p:sp>
              <p:nvSpPr>
                <p:cNvPr id="11" name="Retângulo de cantos arredondados 10"/>
                <p:cNvSpPr/>
                <p:nvPr/>
              </p:nvSpPr>
              <p:spPr>
                <a:xfrm>
                  <a:off x="1388" y="1166769"/>
                  <a:ext cx="1745163" cy="820800"/>
                </a:xfrm>
                <a:prstGeom prst="roundRect">
                  <a:avLst>
                    <a:gd name="adj" fmla="val 10000"/>
                  </a:avLst>
                </a:prstGeom>
                <a:sp3d prstMaterial="plastic">
                  <a:bevelT w="120900" h="88900"/>
                  <a:bevelB w="88900" h="31750" prst="angle"/>
                </a:sp3d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3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2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12" name="Retângulo 11"/>
                <p:cNvSpPr/>
                <p:nvPr/>
              </p:nvSpPr>
              <p:spPr>
                <a:xfrm>
                  <a:off x="1388" y="1166769"/>
                  <a:ext cx="1745163" cy="547200"/>
                </a:xfrm>
                <a:prstGeom prst="rect">
                  <a:avLst/>
                </a:prstGeom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135128" tIns="135128" rIns="135128" bIns="72390" numCol="1" spcCol="1270" anchor="t" anchorCtr="0">
                  <a:noAutofit/>
                </a:bodyPr>
                <a:lstStyle/>
                <a:p>
                  <a:pPr lvl="0" algn="l" defTabSz="8445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pt-BR" sz="1900" kern="1200" dirty="0" smtClean="0"/>
                    <a:t>Solicitante</a:t>
                  </a:r>
                  <a:endParaRPr lang="pt-BR" sz="1900" kern="1200" dirty="0"/>
                </a:p>
              </p:txBody>
            </p:sp>
          </p:grpSp>
          <p:grpSp>
            <p:nvGrpSpPr>
              <p:cNvPr id="21" name="Grupo 20"/>
              <p:cNvGrpSpPr/>
              <p:nvPr/>
            </p:nvGrpSpPr>
            <p:grpSpPr>
              <a:xfrm>
                <a:off x="658547" y="1103809"/>
                <a:ext cx="1745163" cy="1470600"/>
                <a:chOff x="358831" y="1713969"/>
                <a:chExt cx="1745163" cy="1470600"/>
              </a:xfrm>
              <a:scene3d>
                <a:camera prst="orthographicFront"/>
                <a:lightRig rig="flat" dir="t"/>
              </a:scene3d>
            </p:grpSpPr>
            <p:sp>
              <p:nvSpPr>
                <p:cNvPr id="22" name="Retângulo de cantos arredondados 21"/>
                <p:cNvSpPr/>
                <p:nvPr/>
              </p:nvSpPr>
              <p:spPr>
                <a:xfrm>
                  <a:off x="358831" y="1713969"/>
                  <a:ext cx="1745163" cy="1470600"/>
                </a:xfrm>
                <a:prstGeom prst="roundRect">
                  <a:avLst>
                    <a:gd name="adj" fmla="val 10000"/>
                  </a:avLst>
                </a:prstGeom>
                <a:sp3d z="190500" extrusionH="12700" prstMaterial="plastic">
                  <a:bevelT w="50800" h="50800"/>
                </a:sp3d>
              </p:spPr>
              <p:style>
                <a:lnRef idx="1">
                  <a:schemeClr val="accen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lt1">
                    <a:alpha val="90000"/>
                    <a:hueOff val="0"/>
                    <a:satOff val="0"/>
                    <a:lumOff val="0"/>
                    <a:alphaOff val="0"/>
                  </a:schemeClr>
                </a:fillRef>
                <a:effectRef idx="2">
                  <a:schemeClr val="lt1">
                    <a:alpha val="9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</p:sp>
            <p:sp>
              <p:nvSpPr>
                <p:cNvPr id="23" name="Retângulo 22"/>
                <p:cNvSpPr/>
                <p:nvPr/>
              </p:nvSpPr>
              <p:spPr>
                <a:xfrm>
                  <a:off x="401903" y="1757041"/>
                  <a:ext cx="1659019" cy="1384456"/>
                </a:xfrm>
                <a:prstGeom prst="rect">
                  <a:avLst/>
                </a:prstGeom>
                <a:sp3d z="190500"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135128" tIns="135128" rIns="135128" bIns="135128" numCol="1" spcCol="1270" anchor="t" anchorCtr="0">
                  <a:noAutofit/>
                </a:bodyPr>
                <a:lstStyle/>
                <a:p>
                  <a:pPr marL="171450" lvl="1" indent="-171450" algn="l" defTabSz="8445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15000"/>
                    </a:spcAft>
                    <a:buChar char="••"/>
                  </a:pPr>
                  <a:r>
                    <a:rPr lang="pt-BR" sz="1900" b="1" kern="1200" dirty="0" smtClean="0">
                      <a:solidFill>
                        <a:srgbClr val="FF0000"/>
                      </a:solidFill>
                    </a:rPr>
                    <a:t>Cadastra </a:t>
                  </a:r>
                  <a:r>
                    <a:rPr lang="pt-BR" sz="1900" b="1" kern="1200" dirty="0" err="1" smtClean="0">
                      <a:solidFill>
                        <a:srgbClr val="FF0000"/>
                      </a:solidFill>
                    </a:rPr>
                    <a:t>Solcitação</a:t>
                  </a:r>
                  <a:endParaRPr lang="pt-BR" sz="1900" b="1" kern="1200" dirty="0" smtClean="0">
                    <a:solidFill>
                      <a:srgbClr val="FF0000"/>
                    </a:solidFill>
                  </a:endParaRPr>
                </a:p>
                <a:p>
                  <a:pPr marL="171450" lvl="1" indent="-171450" algn="l" defTabSz="8445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15000"/>
                    </a:spcAft>
                    <a:buChar char="••"/>
                  </a:pPr>
                  <a:r>
                    <a:rPr lang="pt-BR" sz="1900" dirty="0" smtClean="0"/>
                    <a:t>Peticiona</a:t>
                  </a:r>
                  <a:endParaRPr lang="pt-BR" sz="1900" kern="1200" dirty="0"/>
                </a:p>
              </p:txBody>
            </p:sp>
          </p:grpSp>
        </p:grpSp>
        <p:sp>
          <p:nvSpPr>
            <p:cNvPr id="111" name="Seta para a direita 110"/>
            <p:cNvSpPr/>
            <p:nvPr/>
          </p:nvSpPr>
          <p:spPr>
            <a:xfrm rot="5400000">
              <a:off x="1131236" y="2406977"/>
              <a:ext cx="570623" cy="434495"/>
            </a:xfrm>
            <a:prstGeom prst="rightArrow">
              <a:avLst>
                <a:gd name="adj1" fmla="val 60000"/>
                <a:gd name="adj2" fmla="val 50000"/>
              </a:avLst>
            </a:prstGeom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grpSp>
        <p:nvGrpSpPr>
          <p:cNvPr id="6" name="Grupo 5"/>
          <p:cNvGrpSpPr/>
          <p:nvPr/>
        </p:nvGrpSpPr>
        <p:grpSpPr>
          <a:xfrm>
            <a:off x="4571597" y="127263"/>
            <a:ext cx="2527032" cy="2782273"/>
            <a:chOff x="4571597" y="127263"/>
            <a:chExt cx="2527032" cy="2782273"/>
          </a:xfrm>
        </p:grpSpPr>
        <p:grpSp>
          <p:nvGrpSpPr>
            <p:cNvPr id="98" name="Grupo 97"/>
            <p:cNvGrpSpPr/>
            <p:nvPr/>
          </p:nvGrpSpPr>
          <p:grpSpPr>
            <a:xfrm>
              <a:off x="4571597" y="127263"/>
              <a:ext cx="2527032" cy="2165277"/>
              <a:chOff x="6758384" y="367717"/>
              <a:chExt cx="2527032" cy="2165277"/>
            </a:xfrm>
          </p:grpSpPr>
          <p:grpSp>
            <p:nvGrpSpPr>
              <p:cNvPr id="99" name="Grupo 98"/>
              <p:cNvGrpSpPr/>
              <p:nvPr/>
            </p:nvGrpSpPr>
            <p:grpSpPr>
              <a:xfrm>
                <a:off x="7377643" y="367717"/>
                <a:ext cx="1907773" cy="2165277"/>
                <a:chOff x="3120298" y="469710"/>
                <a:chExt cx="1907773" cy="2165277"/>
              </a:xfrm>
            </p:grpSpPr>
            <p:grpSp>
              <p:nvGrpSpPr>
                <p:cNvPr id="103" name="Grupo 102"/>
                <p:cNvGrpSpPr/>
                <p:nvPr/>
              </p:nvGrpSpPr>
              <p:grpSpPr>
                <a:xfrm>
                  <a:off x="3120298" y="469710"/>
                  <a:ext cx="1745163" cy="892558"/>
                  <a:chOff x="1388" y="1166769"/>
                  <a:chExt cx="1745163" cy="892558"/>
                </a:xfrm>
                <a:scene3d>
                  <a:camera prst="orthographicFront"/>
                  <a:lightRig rig="flat" dir="t"/>
                </a:scene3d>
              </p:grpSpPr>
              <p:sp>
                <p:nvSpPr>
                  <p:cNvPr id="107" name="Retângulo de cantos arredondados 106"/>
                  <p:cNvSpPr/>
                  <p:nvPr/>
                </p:nvSpPr>
                <p:spPr>
                  <a:xfrm>
                    <a:off x="1388" y="1238527"/>
                    <a:ext cx="1745163" cy="820800"/>
                  </a:xfrm>
                  <a:prstGeom prst="roundRect">
                    <a:avLst>
                      <a:gd name="adj" fmla="val 10000"/>
                    </a:avLst>
                  </a:prstGeom>
                  <a:sp3d prstMaterial="plastic">
                    <a:bevelT w="120900" h="88900"/>
                    <a:bevelB w="88900" h="31750" prst="angle"/>
                  </a:sp3d>
                </p:spPr>
                <p:style>
                  <a:lnRef idx="0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3">
                    <a:schemeClr val="accent1">
                      <a:hueOff val="0"/>
                      <a:satOff val="0"/>
                      <a:lumOff val="0"/>
                      <a:alphaOff val="0"/>
                    </a:schemeClr>
                  </a:fillRef>
                  <a:effectRef idx="2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108" name="Retângulo 107"/>
                  <p:cNvSpPr/>
                  <p:nvPr/>
                </p:nvSpPr>
                <p:spPr>
                  <a:xfrm>
                    <a:off x="1388" y="1166769"/>
                    <a:ext cx="1745163" cy="547200"/>
                  </a:xfrm>
                  <a:prstGeom prst="rect">
                    <a:avLst/>
                  </a:prstGeom>
                  <a:sp3d/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spcFirstLastPara="0" vert="horz" wrap="square" lIns="135128" tIns="135128" rIns="135128" bIns="72390" numCol="1" spcCol="1270" anchor="t" anchorCtr="0">
                    <a:noAutofit/>
                  </a:bodyPr>
                  <a:lstStyle/>
                  <a:p>
                    <a:pPr lvl="0" algn="l" defTabSz="84455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r>
                      <a:rPr lang="pt-BR" sz="1900" kern="1200" dirty="0" smtClean="0"/>
                      <a:t>NAT-JUS</a:t>
                    </a:r>
                    <a:endParaRPr lang="pt-BR" sz="1900" kern="1200" dirty="0"/>
                  </a:p>
                </p:txBody>
              </p:sp>
            </p:grpSp>
            <p:grpSp>
              <p:nvGrpSpPr>
                <p:cNvPr id="104" name="Grupo 103"/>
                <p:cNvGrpSpPr/>
                <p:nvPr/>
              </p:nvGrpSpPr>
              <p:grpSpPr>
                <a:xfrm>
                  <a:off x="3282908" y="1097357"/>
                  <a:ext cx="1745163" cy="1537630"/>
                  <a:chOff x="5954626" y="1713969"/>
                  <a:chExt cx="1745163" cy="1537630"/>
                </a:xfrm>
                <a:scene3d>
                  <a:camera prst="orthographicFront"/>
                  <a:lightRig rig="flat" dir="t"/>
                </a:scene3d>
              </p:grpSpPr>
              <p:sp>
                <p:nvSpPr>
                  <p:cNvPr id="105" name="Retângulo de cantos arredondados 104"/>
                  <p:cNvSpPr/>
                  <p:nvPr/>
                </p:nvSpPr>
                <p:spPr>
                  <a:xfrm>
                    <a:off x="5954626" y="1713969"/>
                    <a:ext cx="1745163" cy="1537630"/>
                  </a:xfrm>
                  <a:prstGeom prst="roundRect">
                    <a:avLst>
                      <a:gd name="adj" fmla="val 10000"/>
                    </a:avLst>
                  </a:prstGeom>
                  <a:sp3d z="190500" extrusionH="12700" prstMaterial="plastic">
                    <a:bevelT w="50800" h="50800"/>
                  </a:sp3d>
                </p:spPr>
                <p:style>
                  <a:lnRef idx="1">
                    <a:schemeClr val="accen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lt1">
                      <a:alpha val="90000"/>
                      <a:hueOff val="0"/>
                      <a:satOff val="0"/>
                      <a:lumOff val="0"/>
                      <a:alphaOff val="0"/>
                    </a:schemeClr>
                  </a:fillRef>
                  <a:effectRef idx="2">
                    <a:schemeClr val="lt1">
                      <a:alpha val="9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dk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</p:sp>
              <p:sp>
                <p:nvSpPr>
                  <p:cNvPr id="106" name="Retângulo 105"/>
                  <p:cNvSpPr/>
                  <p:nvPr/>
                </p:nvSpPr>
                <p:spPr>
                  <a:xfrm>
                    <a:off x="6008714" y="1757041"/>
                    <a:ext cx="1659019" cy="1384456"/>
                  </a:xfrm>
                  <a:prstGeom prst="rect">
                    <a:avLst/>
                  </a:prstGeom>
                  <a:sp3d z="190500"/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dk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  <p:txBody>
                  <a:bodyPr spcFirstLastPara="0" vert="horz" wrap="square" lIns="135128" tIns="135128" rIns="135128" bIns="135128" numCol="1" spcCol="1270" anchor="t" anchorCtr="0">
                    <a:noAutofit/>
                  </a:bodyPr>
                  <a:lstStyle/>
                  <a:p>
                    <a:pPr marL="171450" lvl="1" indent="-171450" algn="l" defTabSz="84455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15000"/>
                      </a:spcAft>
                      <a:buChar char="••"/>
                    </a:pPr>
                    <a:r>
                      <a:rPr lang="pt-BR" sz="1600" b="1" dirty="0" smtClean="0">
                        <a:solidFill>
                          <a:srgbClr val="FF0000"/>
                        </a:solidFill>
                      </a:rPr>
                      <a:t>Consulta Solicitação</a:t>
                    </a:r>
                  </a:p>
                  <a:p>
                    <a:pPr marL="171450" lvl="1" indent="-171450" algn="l" defTabSz="84455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15000"/>
                      </a:spcAft>
                      <a:buChar char="••"/>
                    </a:pPr>
                    <a:r>
                      <a:rPr lang="pt-BR" sz="1600" dirty="0" smtClean="0"/>
                      <a:t>Consulta NT ou PTC</a:t>
                    </a:r>
                  </a:p>
                  <a:p>
                    <a:pPr marL="171450" lvl="1" indent="-171450" algn="l" defTabSz="84455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15000"/>
                      </a:spcAft>
                      <a:buChar char="••"/>
                    </a:pPr>
                    <a:r>
                      <a:rPr lang="pt-BR" sz="1600" dirty="0" smtClean="0"/>
                      <a:t>Produz </a:t>
                    </a:r>
                    <a:r>
                      <a:rPr lang="pt-BR" dirty="0" smtClean="0"/>
                      <a:t>NT</a:t>
                    </a:r>
                  </a:p>
                  <a:p>
                    <a:pPr indent="-457200" defTabSz="84455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15000"/>
                      </a:spcAft>
                      <a:buChar char="••"/>
                    </a:pPr>
                    <a:endParaRPr lang="pt-BR" sz="1400" kern="1200" dirty="0" smtClean="0"/>
                  </a:p>
                  <a:p>
                    <a:pPr marL="171450" lvl="1" indent="-171450" algn="l" defTabSz="84455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15000"/>
                      </a:spcAft>
                      <a:buChar char="••"/>
                    </a:pPr>
                    <a:endParaRPr lang="pt-BR" sz="1900" kern="1200" dirty="0"/>
                  </a:p>
                </p:txBody>
              </p:sp>
            </p:grpSp>
          </p:grpSp>
          <p:grpSp>
            <p:nvGrpSpPr>
              <p:cNvPr id="100" name="Grupo 99"/>
              <p:cNvGrpSpPr/>
              <p:nvPr/>
            </p:nvGrpSpPr>
            <p:grpSpPr>
              <a:xfrm>
                <a:off x="6758384" y="513893"/>
                <a:ext cx="588438" cy="434495"/>
                <a:chOff x="2011112" y="1224036"/>
                <a:chExt cx="588438" cy="434495"/>
              </a:xfrm>
              <a:scene3d>
                <a:camera prst="orthographicFront"/>
                <a:lightRig rig="flat" dir="t"/>
              </a:scene3d>
            </p:grpSpPr>
            <p:sp>
              <p:nvSpPr>
                <p:cNvPr id="101" name="Seta para a direita 100"/>
                <p:cNvSpPr/>
                <p:nvPr/>
              </p:nvSpPr>
              <p:spPr>
                <a:xfrm>
                  <a:off x="2038682" y="1224036"/>
                  <a:ext cx="560868" cy="434495"/>
                </a:xfrm>
                <a:prstGeom prst="rightArrow">
                  <a:avLst>
                    <a:gd name="adj1" fmla="val 60000"/>
                    <a:gd name="adj2" fmla="val 50000"/>
                  </a:avLst>
                </a:prstGeom>
                <a:sp3d z="-80000" prstMaterial="plastic">
                  <a:bevelT w="50800" h="50800"/>
                  <a:bevelB w="25400" h="25400" prst="angle"/>
                </a:sp3d>
              </p:spPr>
              <p:style>
                <a:lnRef idx="0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lnRef>
                <a:fillRef idx="3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fillRef>
                <a:effectRef idx="2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102" name="Seta para a direita 4"/>
                <p:cNvSpPr/>
                <p:nvPr/>
              </p:nvSpPr>
              <p:spPr>
                <a:xfrm>
                  <a:off x="2011112" y="1310020"/>
                  <a:ext cx="430520" cy="260697"/>
                </a:xfrm>
                <a:prstGeom prst="rect">
                  <a:avLst/>
                </a:prstGeom>
                <a:sp3d z="-80000"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0" tIns="0" rIns="0" bIns="0" numCol="1" spcCol="1270" anchor="ctr" anchorCtr="0">
                  <a:noAutofit/>
                </a:bodyPr>
                <a:lstStyle/>
                <a:p>
                  <a:pPr lvl="0" algn="ctr" defTabSz="6667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pt-BR" sz="1500" kern="1200"/>
                </a:p>
              </p:txBody>
            </p:sp>
          </p:grpSp>
        </p:grpSp>
        <p:sp>
          <p:nvSpPr>
            <p:cNvPr id="112" name="Seta para cima e para baixo 111"/>
            <p:cNvSpPr/>
            <p:nvPr/>
          </p:nvSpPr>
          <p:spPr>
            <a:xfrm>
              <a:off x="5992004" y="2329161"/>
              <a:ext cx="468086" cy="580375"/>
            </a:xfrm>
            <a:prstGeom prst="upDownArrow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z="-80000" prstMaterial="metal">
              <a:bevelT w="88900" h="88900"/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113" name="CaixaDeTexto 112"/>
          <p:cNvSpPr txBox="1"/>
          <p:nvPr/>
        </p:nvSpPr>
        <p:spPr>
          <a:xfrm>
            <a:off x="121598" y="6180915"/>
            <a:ext cx="1911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Segunda entrega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5372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eta para a direita 4"/>
          <p:cNvSpPr/>
          <p:nvPr/>
        </p:nvSpPr>
        <p:spPr>
          <a:xfrm>
            <a:off x="-125800" y="440008"/>
            <a:ext cx="430520" cy="260697"/>
          </a:xfrm>
          <a:prstGeom prst="rect">
            <a:avLst/>
          </a:prstGeom>
          <a:scene3d>
            <a:camera prst="orthographicFront"/>
            <a:lightRig rig="flat" dir="t"/>
          </a:scene3d>
          <a:sp3d z="-80000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t-BR" sz="1500" kern="1200"/>
          </a:p>
        </p:txBody>
      </p:sp>
      <p:grpSp>
        <p:nvGrpSpPr>
          <p:cNvPr id="63" name="Grupo 62"/>
          <p:cNvGrpSpPr/>
          <p:nvPr/>
        </p:nvGrpSpPr>
        <p:grpSpPr>
          <a:xfrm>
            <a:off x="1193201" y="236115"/>
            <a:ext cx="1918789" cy="2746935"/>
            <a:chOff x="304720" y="184478"/>
            <a:chExt cx="1918789" cy="2746935"/>
          </a:xfrm>
        </p:grpSpPr>
        <p:sp>
          <p:nvSpPr>
            <p:cNvPr id="18" name="Seta para a direita 17"/>
            <p:cNvSpPr/>
            <p:nvPr/>
          </p:nvSpPr>
          <p:spPr>
            <a:xfrm rot="5400000">
              <a:off x="1070492" y="2433731"/>
              <a:ext cx="560868" cy="434495"/>
            </a:xfrm>
            <a:prstGeom prst="rightArrow">
              <a:avLst>
                <a:gd name="adj1" fmla="val 60000"/>
                <a:gd name="adj2" fmla="val 50000"/>
              </a:avLst>
            </a:prstGeom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11" name="Grupo 10"/>
            <p:cNvGrpSpPr/>
            <p:nvPr/>
          </p:nvGrpSpPr>
          <p:grpSpPr>
            <a:xfrm>
              <a:off x="304720" y="184478"/>
              <a:ext cx="1918789" cy="2098247"/>
              <a:chOff x="3120298" y="469710"/>
              <a:chExt cx="1918789" cy="2098247"/>
            </a:xfrm>
          </p:grpSpPr>
          <p:grpSp>
            <p:nvGrpSpPr>
              <p:cNvPr id="12" name="Grupo 11"/>
              <p:cNvGrpSpPr/>
              <p:nvPr/>
            </p:nvGrpSpPr>
            <p:grpSpPr>
              <a:xfrm>
                <a:off x="3120298" y="469710"/>
                <a:ext cx="1745163" cy="892558"/>
                <a:chOff x="1388" y="1166769"/>
                <a:chExt cx="1745163" cy="892558"/>
              </a:xfrm>
              <a:scene3d>
                <a:camera prst="orthographicFront"/>
                <a:lightRig rig="flat" dir="t"/>
              </a:scene3d>
            </p:grpSpPr>
            <p:sp>
              <p:nvSpPr>
                <p:cNvPr id="16" name="Retângulo de cantos arredondados 15"/>
                <p:cNvSpPr/>
                <p:nvPr/>
              </p:nvSpPr>
              <p:spPr>
                <a:xfrm>
                  <a:off x="1388" y="1238527"/>
                  <a:ext cx="1745163" cy="820800"/>
                </a:xfrm>
                <a:prstGeom prst="roundRect">
                  <a:avLst>
                    <a:gd name="adj" fmla="val 10000"/>
                  </a:avLst>
                </a:prstGeom>
                <a:sp3d prstMaterial="plastic">
                  <a:bevelT w="120900" h="88900"/>
                  <a:bevelB w="88900" h="31750" prst="angle"/>
                </a:sp3d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3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2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17" name="Retângulo 16"/>
                <p:cNvSpPr/>
                <p:nvPr/>
              </p:nvSpPr>
              <p:spPr>
                <a:xfrm>
                  <a:off x="1388" y="1166769"/>
                  <a:ext cx="1745163" cy="547200"/>
                </a:xfrm>
                <a:prstGeom prst="rect">
                  <a:avLst/>
                </a:prstGeom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135128" tIns="135128" rIns="135128" bIns="72390" numCol="1" spcCol="1270" anchor="t" anchorCtr="0">
                  <a:noAutofit/>
                </a:bodyPr>
                <a:lstStyle/>
                <a:p>
                  <a:pPr lvl="0" algn="l" defTabSz="8445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pt-BR" sz="1900" kern="1200" dirty="0" smtClean="0"/>
                    <a:t>CNJ</a:t>
                  </a:r>
                  <a:endParaRPr lang="pt-BR" sz="1900" kern="1200" dirty="0"/>
                </a:p>
              </p:txBody>
            </p:sp>
          </p:grpSp>
          <p:grpSp>
            <p:nvGrpSpPr>
              <p:cNvPr id="13" name="Grupo 12"/>
              <p:cNvGrpSpPr/>
              <p:nvPr/>
            </p:nvGrpSpPr>
            <p:grpSpPr>
              <a:xfrm>
                <a:off x="3293924" y="1097357"/>
                <a:ext cx="1745163" cy="1470600"/>
                <a:chOff x="5965642" y="1713969"/>
                <a:chExt cx="1745163" cy="1470600"/>
              </a:xfrm>
              <a:scene3d>
                <a:camera prst="orthographicFront"/>
                <a:lightRig rig="flat" dir="t"/>
              </a:scene3d>
            </p:grpSpPr>
            <p:sp>
              <p:nvSpPr>
                <p:cNvPr id="14" name="Retângulo de cantos arredondados 13"/>
                <p:cNvSpPr/>
                <p:nvPr/>
              </p:nvSpPr>
              <p:spPr>
                <a:xfrm>
                  <a:off x="5965642" y="1713969"/>
                  <a:ext cx="1745163" cy="1470600"/>
                </a:xfrm>
                <a:prstGeom prst="roundRect">
                  <a:avLst>
                    <a:gd name="adj" fmla="val 10000"/>
                  </a:avLst>
                </a:prstGeom>
                <a:sp3d z="190500" extrusionH="12700" prstMaterial="plastic">
                  <a:bevelT w="50800" h="50800"/>
                </a:sp3d>
              </p:spPr>
              <p:style>
                <a:lnRef idx="1">
                  <a:schemeClr val="accen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lt1">
                    <a:alpha val="90000"/>
                    <a:hueOff val="0"/>
                    <a:satOff val="0"/>
                    <a:lumOff val="0"/>
                    <a:alphaOff val="0"/>
                  </a:schemeClr>
                </a:fillRef>
                <a:effectRef idx="2">
                  <a:schemeClr val="lt1">
                    <a:alpha val="9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</p:sp>
            <p:sp>
              <p:nvSpPr>
                <p:cNvPr id="15" name="Retângulo 14"/>
                <p:cNvSpPr/>
                <p:nvPr/>
              </p:nvSpPr>
              <p:spPr>
                <a:xfrm>
                  <a:off x="6008714" y="1757041"/>
                  <a:ext cx="1659019" cy="1384456"/>
                </a:xfrm>
                <a:prstGeom prst="rect">
                  <a:avLst/>
                </a:prstGeom>
                <a:sp3d z="190500"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135128" tIns="135128" rIns="135128" bIns="135128" numCol="1" spcCol="1270" anchor="t" anchorCtr="0">
                  <a:noAutofit/>
                </a:bodyPr>
                <a:lstStyle/>
                <a:p>
                  <a:pPr marL="171450" lvl="1" indent="-171450" algn="l" defTabSz="8445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15000"/>
                    </a:spcAft>
                    <a:buChar char="••"/>
                  </a:pPr>
                  <a:r>
                    <a:rPr lang="pt-BR" sz="1900" dirty="0" smtClean="0"/>
                    <a:t>Encomenda PTC</a:t>
                  </a:r>
                </a:p>
                <a:p>
                  <a:pPr marL="171450" lvl="1" indent="-171450" algn="l" defTabSz="8445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15000"/>
                    </a:spcAft>
                    <a:buChar char="••"/>
                  </a:pPr>
                  <a:r>
                    <a:rPr lang="pt-BR" sz="1900" kern="1200" dirty="0" smtClean="0"/>
                    <a:t>Encomenda NT</a:t>
                  </a:r>
                  <a:endParaRPr lang="pt-BR" sz="1900" kern="1200" dirty="0"/>
                </a:p>
              </p:txBody>
            </p:sp>
          </p:grpSp>
        </p:grpSp>
      </p:grpSp>
      <p:grpSp>
        <p:nvGrpSpPr>
          <p:cNvPr id="20" name="Grupo 19"/>
          <p:cNvGrpSpPr/>
          <p:nvPr/>
        </p:nvGrpSpPr>
        <p:grpSpPr>
          <a:xfrm>
            <a:off x="304720" y="3012351"/>
            <a:ext cx="11434938" cy="3660591"/>
            <a:chOff x="543967" y="2958079"/>
            <a:chExt cx="11434938" cy="3385586"/>
          </a:xfrm>
        </p:grpSpPr>
        <p:sp>
          <p:nvSpPr>
            <p:cNvPr id="21" name="Fluxograma: Disco magnético 20"/>
            <p:cNvSpPr/>
            <p:nvPr/>
          </p:nvSpPr>
          <p:spPr>
            <a:xfrm>
              <a:off x="543968" y="4809393"/>
              <a:ext cx="4524991" cy="1534272"/>
            </a:xfrm>
            <a:prstGeom prst="flowChartMagneticDisk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Banco de NT e PTC</a:t>
              </a:r>
              <a:endParaRPr lang="pt-BR" dirty="0"/>
            </a:p>
          </p:txBody>
        </p:sp>
        <p:grpSp>
          <p:nvGrpSpPr>
            <p:cNvPr id="22" name="Grupo 21"/>
            <p:cNvGrpSpPr/>
            <p:nvPr/>
          </p:nvGrpSpPr>
          <p:grpSpPr>
            <a:xfrm>
              <a:off x="543967" y="2958079"/>
              <a:ext cx="11434938" cy="820800"/>
              <a:chOff x="-13982" y="1159005"/>
              <a:chExt cx="2793384" cy="820800"/>
            </a:xfrm>
            <a:scene3d>
              <a:camera prst="orthographicFront"/>
              <a:lightRig rig="flat" dir="t"/>
            </a:scene3d>
          </p:grpSpPr>
          <p:sp>
            <p:nvSpPr>
              <p:cNvPr id="24" name="Retângulo de cantos arredondados 23"/>
              <p:cNvSpPr/>
              <p:nvPr/>
            </p:nvSpPr>
            <p:spPr>
              <a:xfrm>
                <a:off x="-13982" y="1159005"/>
                <a:ext cx="2793384" cy="820800"/>
              </a:xfrm>
              <a:prstGeom prst="roundRect">
                <a:avLst>
                  <a:gd name="adj" fmla="val 10000"/>
                </a:avLst>
              </a:prstGeom>
              <a:sp3d prstMaterial="plastic">
                <a:bevelT w="120900" h="88900"/>
                <a:bevelB w="88900" h="31750" prst="angle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5" name="Retângulo 24"/>
              <p:cNvSpPr/>
              <p:nvPr/>
            </p:nvSpPr>
            <p:spPr>
              <a:xfrm>
                <a:off x="1388" y="1166769"/>
                <a:ext cx="2331010" cy="547200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35128" tIns="135128" rIns="135128" bIns="72390" numCol="1" spcCol="1270" anchor="t" anchorCtr="0">
                <a:noAutofit/>
              </a:bodyPr>
              <a:lstStyle/>
              <a:p>
                <a:pPr lvl="0" algn="l" defTabSz="8445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pt-BR" sz="1900" kern="1200" dirty="0" smtClean="0"/>
                  <a:t>Cadastro Nacional de NT e PTC</a:t>
                </a:r>
                <a:endParaRPr lang="pt-BR" sz="1900" kern="1200" dirty="0"/>
              </a:p>
            </p:txBody>
          </p:sp>
        </p:grpSp>
      </p:grpSp>
      <p:sp>
        <p:nvSpPr>
          <p:cNvPr id="26" name="Retângulo de cantos arredondados 25"/>
          <p:cNvSpPr/>
          <p:nvPr/>
        </p:nvSpPr>
        <p:spPr>
          <a:xfrm>
            <a:off x="1366825" y="3478320"/>
            <a:ext cx="1745163" cy="1470600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flat" dir="t"/>
          </a:scene3d>
          <a:sp3d z="190500" extrusionH="12700" prstMaterial="plastic">
            <a:bevelT w="50800" h="50800"/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900" dirty="0"/>
              <a:t>Distribui </a:t>
            </a:r>
            <a:r>
              <a:rPr lang="pt-BR" sz="1900" dirty="0" smtClean="0"/>
              <a:t>PTC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900" dirty="0" smtClean="0"/>
              <a:t>Distribui NT</a:t>
            </a:r>
            <a:endParaRPr lang="pt-BR" sz="1900" dirty="0"/>
          </a:p>
        </p:txBody>
      </p:sp>
      <p:grpSp>
        <p:nvGrpSpPr>
          <p:cNvPr id="65" name="Grupo 64"/>
          <p:cNvGrpSpPr/>
          <p:nvPr/>
        </p:nvGrpSpPr>
        <p:grpSpPr>
          <a:xfrm>
            <a:off x="5143298" y="3446461"/>
            <a:ext cx="6641463" cy="3226481"/>
            <a:chOff x="5143298" y="3446461"/>
            <a:chExt cx="6641463" cy="3226481"/>
          </a:xfrm>
        </p:grpSpPr>
        <p:sp>
          <p:nvSpPr>
            <p:cNvPr id="28" name="Fluxograma: Disco magnético 27"/>
            <p:cNvSpPr/>
            <p:nvPr/>
          </p:nvSpPr>
          <p:spPr>
            <a:xfrm>
              <a:off x="7216697" y="5014044"/>
              <a:ext cx="4568064" cy="1658898"/>
            </a:xfrm>
            <a:prstGeom prst="flowChartMagneticDisk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Business </a:t>
              </a:r>
              <a:r>
                <a:rPr lang="pt-BR" dirty="0" err="1" smtClean="0"/>
                <a:t>Intelligence</a:t>
              </a:r>
              <a:endParaRPr lang="pt-BR" dirty="0"/>
            </a:p>
          </p:txBody>
        </p:sp>
        <p:sp>
          <p:nvSpPr>
            <p:cNvPr id="52" name="Seta para cima e para baixo 51"/>
            <p:cNvSpPr/>
            <p:nvPr/>
          </p:nvSpPr>
          <p:spPr>
            <a:xfrm rot="16200000">
              <a:off x="5683930" y="5395602"/>
              <a:ext cx="678549" cy="895781"/>
            </a:xfrm>
            <a:prstGeom prst="upDownArrow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z="-80000" prstMaterial="metal">
              <a:bevelT w="88900" h="88900"/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5" name="Retângulo de cantos arredondados 54"/>
            <p:cNvSpPr/>
            <p:nvPr/>
          </p:nvSpPr>
          <p:spPr>
            <a:xfrm>
              <a:off x="5143298" y="3446461"/>
              <a:ext cx="1745163" cy="1470600"/>
            </a:xfrm>
            <a:prstGeom prst="roundRect">
              <a:avLst>
                <a:gd name="adj" fmla="val 10000"/>
              </a:avLst>
            </a:prstGeom>
            <a:scene3d>
              <a:camera prst="orthographicFront"/>
              <a:lightRig rig="flat" dir="t"/>
            </a:scene3d>
            <a:sp3d z="190500" extrusionH="12700" prstMaterial="plastic">
              <a:bevelT w="50800" h="50800"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pt-BR" sz="1900" dirty="0" smtClean="0"/>
                <a:t>Consolidar dados em BI</a:t>
              </a:r>
              <a:endParaRPr lang="pt-BR" sz="1900" dirty="0"/>
            </a:p>
          </p:txBody>
        </p:sp>
        <p:sp>
          <p:nvSpPr>
            <p:cNvPr id="58" name="Seta para cima e para baixo 57"/>
            <p:cNvSpPr/>
            <p:nvPr/>
          </p:nvSpPr>
          <p:spPr>
            <a:xfrm>
              <a:off x="9161454" y="4009043"/>
              <a:ext cx="678549" cy="895781"/>
            </a:xfrm>
            <a:prstGeom prst="upDownArrow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z="-80000" prstMaterial="metal">
              <a:bevelT w="88900" h="88900"/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60" name="Grupo 59"/>
          <p:cNvGrpSpPr/>
          <p:nvPr/>
        </p:nvGrpSpPr>
        <p:grpSpPr>
          <a:xfrm>
            <a:off x="8385908" y="193845"/>
            <a:ext cx="1918789" cy="2759904"/>
            <a:chOff x="8541333" y="194180"/>
            <a:chExt cx="1918789" cy="2759904"/>
          </a:xfrm>
        </p:grpSpPr>
        <p:grpSp>
          <p:nvGrpSpPr>
            <p:cNvPr id="38" name="Grupo 37"/>
            <p:cNvGrpSpPr/>
            <p:nvPr/>
          </p:nvGrpSpPr>
          <p:grpSpPr>
            <a:xfrm>
              <a:off x="8541333" y="194180"/>
              <a:ext cx="1918789" cy="2098247"/>
              <a:chOff x="3120298" y="469710"/>
              <a:chExt cx="1918789" cy="2098247"/>
            </a:xfrm>
          </p:grpSpPr>
          <p:grpSp>
            <p:nvGrpSpPr>
              <p:cNvPr id="39" name="Grupo 38"/>
              <p:cNvGrpSpPr/>
              <p:nvPr/>
            </p:nvGrpSpPr>
            <p:grpSpPr>
              <a:xfrm>
                <a:off x="3120298" y="469710"/>
                <a:ext cx="1745163" cy="892558"/>
                <a:chOff x="1388" y="1166769"/>
                <a:chExt cx="1745163" cy="892558"/>
              </a:xfrm>
              <a:scene3d>
                <a:camera prst="orthographicFront"/>
                <a:lightRig rig="flat" dir="t"/>
              </a:scene3d>
            </p:grpSpPr>
            <p:sp>
              <p:nvSpPr>
                <p:cNvPr id="43" name="Retângulo de cantos arredondados 42"/>
                <p:cNvSpPr/>
                <p:nvPr/>
              </p:nvSpPr>
              <p:spPr>
                <a:xfrm>
                  <a:off x="1388" y="1238527"/>
                  <a:ext cx="1745163" cy="820800"/>
                </a:xfrm>
                <a:prstGeom prst="roundRect">
                  <a:avLst>
                    <a:gd name="adj" fmla="val 10000"/>
                  </a:avLst>
                </a:prstGeom>
                <a:sp3d prstMaterial="plastic">
                  <a:bevelT w="120900" h="88900"/>
                  <a:bevelB w="88900" h="31750" prst="angle"/>
                </a:sp3d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3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2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44" name="Retângulo 43"/>
                <p:cNvSpPr/>
                <p:nvPr/>
              </p:nvSpPr>
              <p:spPr>
                <a:xfrm>
                  <a:off x="1388" y="1166769"/>
                  <a:ext cx="1745163" cy="547200"/>
                </a:xfrm>
                <a:prstGeom prst="rect">
                  <a:avLst/>
                </a:prstGeom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135128" tIns="135128" rIns="135128" bIns="72390" numCol="1" spcCol="1270" anchor="t" anchorCtr="0">
                  <a:noAutofit/>
                </a:bodyPr>
                <a:lstStyle/>
                <a:p>
                  <a:pPr lvl="0" algn="l" defTabSz="8445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pt-BR" sz="1900" kern="1200" dirty="0" smtClean="0"/>
                    <a:t>CNJ</a:t>
                  </a:r>
                  <a:endParaRPr lang="pt-BR" sz="1900" kern="1200" dirty="0"/>
                </a:p>
              </p:txBody>
            </p:sp>
          </p:grpSp>
          <p:grpSp>
            <p:nvGrpSpPr>
              <p:cNvPr id="40" name="Grupo 39"/>
              <p:cNvGrpSpPr/>
              <p:nvPr/>
            </p:nvGrpSpPr>
            <p:grpSpPr>
              <a:xfrm>
                <a:off x="3293924" y="1097357"/>
                <a:ext cx="1745163" cy="1470600"/>
                <a:chOff x="5965642" y="1713969"/>
                <a:chExt cx="1745163" cy="1470600"/>
              </a:xfrm>
              <a:scene3d>
                <a:camera prst="orthographicFront"/>
                <a:lightRig rig="flat" dir="t"/>
              </a:scene3d>
            </p:grpSpPr>
            <p:sp>
              <p:nvSpPr>
                <p:cNvPr id="41" name="Retângulo de cantos arredondados 40"/>
                <p:cNvSpPr/>
                <p:nvPr/>
              </p:nvSpPr>
              <p:spPr>
                <a:xfrm>
                  <a:off x="5965642" y="1713969"/>
                  <a:ext cx="1745163" cy="1470600"/>
                </a:xfrm>
                <a:prstGeom prst="roundRect">
                  <a:avLst>
                    <a:gd name="adj" fmla="val 10000"/>
                  </a:avLst>
                </a:prstGeom>
                <a:sp3d z="190500" extrusionH="12700" prstMaterial="plastic">
                  <a:bevelT w="50800" h="50800"/>
                </a:sp3d>
              </p:spPr>
              <p:style>
                <a:lnRef idx="1">
                  <a:schemeClr val="accen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lt1">
                    <a:alpha val="90000"/>
                    <a:hueOff val="0"/>
                    <a:satOff val="0"/>
                    <a:lumOff val="0"/>
                    <a:alphaOff val="0"/>
                  </a:schemeClr>
                </a:fillRef>
                <a:effectRef idx="2">
                  <a:schemeClr val="lt1">
                    <a:alpha val="9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</p:sp>
            <p:sp>
              <p:nvSpPr>
                <p:cNvPr id="42" name="Retângulo 41"/>
                <p:cNvSpPr/>
                <p:nvPr/>
              </p:nvSpPr>
              <p:spPr>
                <a:xfrm>
                  <a:off x="6008714" y="1757041"/>
                  <a:ext cx="1659019" cy="1384456"/>
                </a:xfrm>
                <a:prstGeom prst="rect">
                  <a:avLst/>
                </a:prstGeom>
                <a:sp3d z="190500"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135128" tIns="135128" rIns="135128" bIns="135128" numCol="1" spcCol="1270" anchor="t" anchorCtr="0">
                  <a:noAutofit/>
                </a:bodyPr>
                <a:lstStyle/>
                <a:p>
                  <a:pPr marL="171450" lvl="1" indent="-171450" algn="l" defTabSz="8445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15000"/>
                    </a:spcAft>
                    <a:buChar char="••"/>
                  </a:pPr>
                  <a:r>
                    <a:rPr lang="pt-BR" sz="1900" dirty="0" smtClean="0"/>
                    <a:t>Consulta dados Estatísticos</a:t>
                  </a:r>
                </a:p>
              </p:txBody>
            </p:sp>
          </p:grpSp>
        </p:grpSp>
        <p:sp>
          <p:nvSpPr>
            <p:cNvPr id="59" name="Seta para a direita 58"/>
            <p:cNvSpPr/>
            <p:nvPr/>
          </p:nvSpPr>
          <p:spPr>
            <a:xfrm rot="5400000">
              <a:off x="9307106" y="2456402"/>
              <a:ext cx="560868" cy="434495"/>
            </a:xfrm>
            <a:prstGeom prst="rightArrow">
              <a:avLst>
                <a:gd name="adj1" fmla="val 60000"/>
                <a:gd name="adj2" fmla="val 50000"/>
              </a:avLst>
            </a:prstGeom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grpSp>
        <p:nvGrpSpPr>
          <p:cNvPr id="67" name="Grupo 66"/>
          <p:cNvGrpSpPr/>
          <p:nvPr/>
        </p:nvGrpSpPr>
        <p:grpSpPr>
          <a:xfrm>
            <a:off x="3604840" y="192528"/>
            <a:ext cx="4427613" cy="4712296"/>
            <a:chOff x="3604840" y="192528"/>
            <a:chExt cx="4427613" cy="4712296"/>
          </a:xfrm>
        </p:grpSpPr>
        <p:grpSp>
          <p:nvGrpSpPr>
            <p:cNvPr id="64" name="Grupo 63"/>
            <p:cNvGrpSpPr/>
            <p:nvPr/>
          </p:nvGrpSpPr>
          <p:grpSpPr>
            <a:xfrm>
              <a:off x="3665924" y="192528"/>
              <a:ext cx="4366529" cy="2774206"/>
              <a:chOff x="3665924" y="192528"/>
              <a:chExt cx="4366529" cy="2774206"/>
            </a:xfrm>
          </p:grpSpPr>
          <p:grpSp>
            <p:nvGrpSpPr>
              <p:cNvPr id="62" name="Grupo 61"/>
              <p:cNvGrpSpPr/>
              <p:nvPr/>
            </p:nvGrpSpPr>
            <p:grpSpPr>
              <a:xfrm>
                <a:off x="3665924" y="269221"/>
                <a:ext cx="1918789" cy="2697513"/>
                <a:chOff x="2480403" y="256236"/>
                <a:chExt cx="1918789" cy="2697513"/>
              </a:xfrm>
            </p:grpSpPr>
            <p:grpSp>
              <p:nvGrpSpPr>
                <p:cNvPr id="6" name="Grupo 5"/>
                <p:cNvGrpSpPr/>
                <p:nvPr/>
              </p:nvGrpSpPr>
              <p:grpSpPr>
                <a:xfrm>
                  <a:off x="2480403" y="256236"/>
                  <a:ext cx="1918789" cy="2022716"/>
                  <a:chOff x="8388378" y="3472132"/>
                  <a:chExt cx="1918789" cy="2022716"/>
                </a:xfrm>
              </p:grpSpPr>
              <p:sp>
                <p:nvSpPr>
                  <p:cNvPr id="7" name="Retângulo de cantos arredondados 6"/>
                  <p:cNvSpPr/>
                  <p:nvPr/>
                </p:nvSpPr>
                <p:spPr>
                  <a:xfrm>
                    <a:off x="8388378" y="3472132"/>
                    <a:ext cx="1745163" cy="820800"/>
                  </a:xfrm>
                  <a:prstGeom prst="roundRect">
                    <a:avLst>
                      <a:gd name="adj" fmla="val 10000"/>
                    </a:avLst>
                  </a:prstGeom>
                  <a:solidFill>
                    <a:srgbClr val="92D050"/>
                  </a:solidFill>
                  <a:scene3d>
                    <a:camera prst="orthographicFront"/>
                    <a:lightRig rig="flat" dir="t"/>
                  </a:scene3d>
                  <a:sp3d prstMaterial="plastic">
                    <a:bevelT w="120900" h="88900"/>
                    <a:bevelB w="88900" h="31750" prst="angle"/>
                  </a:sp3d>
                </p:spPr>
                <p:style>
                  <a:lnRef idx="0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3">
                    <a:schemeClr val="accent1">
                      <a:hueOff val="0"/>
                      <a:satOff val="0"/>
                      <a:lumOff val="0"/>
                      <a:alphaOff val="0"/>
                    </a:schemeClr>
                  </a:fillRef>
                  <a:effectRef idx="2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  <p:txBody>
                  <a:bodyPr/>
                  <a:lstStyle/>
                  <a:p>
                    <a:r>
                      <a:rPr lang="pt-BR" dirty="0" smtClean="0"/>
                      <a:t>NATS de Apoio</a:t>
                    </a:r>
                    <a:endParaRPr lang="pt-BR" dirty="0"/>
                  </a:p>
                </p:txBody>
              </p:sp>
              <p:sp>
                <p:nvSpPr>
                  <p:cNvPr id="8" name="Retângulo de cantos arredondados 7"/>
                  <p:cNvSpPr/>
                  <p:nvPr/>
                </p:nvSpPr>
                <p:spPr>
                  <a:xfrm>
                    <a:off x="8477541" y="4067051"/>
                    <a:ext cx="1829626" cy="1427797"/>
                  </a:xfrm>
                  <a:prstGeom prst="roundRect">
                    <a:avLst>
                      <a:gd name="adj" fmla="val 10000"/>
                    </a:avLst>
                  </a:prstGeom>
                  <a:ln>
                    <a:solidFill>
                      <a:srgbClr val="92D050"/>
                    </a:solidFill>
                  </a:ln>
                  <a:scene3d>
                    <a:camera prst="orthographicFront"/>
                    <a:lightRig rig="flat" dir="t"/>
                  </a:scene3d>
                  <a:sp3d z="190500" extrusionH="12700" prstMaterial="plastic">
                    <a:bevelT w="50800" h="50800"/>
                  </a:sp3d>
                </p:spPr>
                <p:style>
                  <a:lnRef idx="1">
                    <a:schemeClr val="accen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lt1">
                      <a:alpha val="90000"/>
                      <a:hueOff val="0"/>
                      <a:satOff val="0"/>
                      <a:lumOff val="0"/>
                      <a:alphaOff val="0"/>
                    </a:schemeClr>
                  </a:fillRef>
                  <a:effectRef idx="2">
                    <a:schemeClr val="lt1">
                      <a:alpha val="9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dk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  <p:txBody>
                  <a:bodyPr/>
                  <a:lstStyle/>
                  <a:p>
                    <a:pPr marL="285750" indent="-285750">
                      <a:buFont typeface="Arial" panose="020B0604020202020204" pitchFamily="34" charset="0"/>
                      <a:buChar char="•"/>
                    </a:pPr>
                    <a:r>
                      <a:rPr lang="pt-BR" dirty="0" smtClean="0"/>
                      <a:t>Produz PT e PTC</a:t>
                    </a:r>
                  </a:p>
                  <a:p>
                    <a:endParaRPr lang="pt-BR" dirty="0"/>
                  </a:p>
                </p:txBody>
              </p:sp>
            </p:grpSp>
            <p:sp>
              <p:nvSpPr>
                <p:cNvPr id="29" name="Seta para a direita 28"/>
                <p:cNvSpPr/>
                <p:nvPr/>
              </p:nvSpPr>
              <p:spPr>
                <a:xfrm rot="5400000">
                  <a:off x="3727884" y="2433730"/>
                  <a:ext cx="560868" cy="434495"/>
                </a:xfrm>
                <a:prstGeom prst="rightArrow">
                  <a:avLst>
                    <a:gd name="adj1" fmla="val 60000"/>
                    <a:gd name="adj2" fmla="val 50000"/>
                  </a:avLst>
                </a:prstGeom>
                <a:scene3d>
                  <a:camera prst="orthographicFront"/>
                  <a:lightRig rig="flat" dir="t"/>
                </a:scene3d>
                <a:sp3d z="-80000" prstMaterial="plastic">
                  <a:bevelT w="50800" h="50800"/>
                  <a:bevelB w="25400" h="25400" prst="angle"/>
                </a:sp3d>
              </p:spPr>
              <p:style>
                <a:lnRef idx="0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lnRef>
                <a:fillRef idx="3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fillRef>
                <a:effectRef idx="2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30" name="Seta para a direita 29"/>
                <p:cNvSpPr/>
                <p:nvPr/>
              </p:nvSpPr>
              <p:spPr>
                <a:xfrm rot="16200000">
                  <a:off x="2772584" y="2456067"/>
                  <a:ext cx="560868" cy="434495"/>
                </a:xfrm>
                <a:prstGeom prst="rightArrow">
                  <a:avLst>
                    <a:gd name="adj1" fmla="val 60000"/>
                    <a:gd name="adj2" fmla="val 50000"/>
                  </a:avLst>
                </a:prstGeom>
                <a:scene3d>
                  <a:camera prst="orthographicFront"/>
                  <a:lightRig rig="flat" dir="t"/>
                </a:scene3d>
                <a:sp3d z="-80000" prstMaterial="plastic">
                  <a:bevelT w="50800" h="50800"/>
                  <a:bevelB w="25400" h="25400" prst="angle"/>
                </a:sp3d>
              </p:spPr>
              <p:style>
                <a:lnRef idx="0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lnRef>
                <a:fillRef idx="3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fillRef>
                <a:effectRef idx="2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</p:grpSp>
          <p:grpSp>
            <p:nvGrpSpPr>
              <p:cNvPr id="61" name="Grupo 60"/>
              <p:cNvGrpSpPr/>
              <p:nvPr/>
            </p:nvGrpSpPr>
            <p:grpSpPr>
              <a:xfrm>
                <a:off x="6113664" y="192528"/>
                <a:ext cx="1918789" cy="2765213"/>
                <a:chOff x="4656086" y="191271"/>
                <a:chExt cx="1918789" cy="2765213"/>
              </a:xfrm>
            </p:grpSpPr>
            <p:grpSp>
              <p:nvGrpSpPr>
                <p:cNvPr id="31" name="Grupo 30"/>
                <p:cNvGrpSpPr/>
                <p:nvPr/>
              </p:nvGrpSpPr>
              <p:grpSpPr>
                <a:xfrm>
                  <a:off x="4656086" y="191271"/>
                  <a:ext cx="1918789" cy="2098247"/>
                  <a:chOff x="3120298" y="469710"/>
                  <a:chExt cx="1918789" cy="2098247"/>
                </a:xfrm>
              </p:grpSpPr>
              <p:grpSp>
                <p:nvGrpSpPr>
                  <p:cNvPr id="32" name="Grupo 31"/>
                  <p:cNvGrpSpPr/>
                  <p:nvPr/>
                </p:nvGrpSpPr>
                <p:grpSpPr>
                  <a:xfrm>
                    <a:off x="3120298" y="469710"/>
                    <a:ext cx="1745163" cy="892558"/>
                    <a:chOff x="1388" y="1166769"/>
                    <a:chExt cx="1745163" cy="892558"/>
                  </a:xfrm>
                  <a:scene3d>
                    <a:camera prst="orthographicFront"/>
                    <a:lightRig rig="flat" dir="t"/>
                  </a:scene3d>
                </p:grpSpPr>
                <p:sp>
                  <p:nvSpPr>
                    <p:cNvPr id="36" name="Retângulo de cantos arredondados 35"/>
                    <p:cNvSpPr/>
                    <p:nvPr/>
                  </p:nvSpPr>
                  <p:spPr>
                    <a:xfrm>
                      <a:off x="1388" y="1238527"/>
                      <a:ext cx="1745163" cy="820800"/>
                    </a:xfrm>
                    <a:prstGeom prst="roundRect">
                      <a:avLst>
                        <a:gd name="adj" fmla="val 10000"/>
                      </a:avLst>
                    </a:prstGeom>
                    <a:sp3d prstMaterial="plastic">
                      <a:bevelT w="120900" h="88900"/>
                      <a:bevelB w="88900" h="31750" prst="angle"/>
                    </a:sp3d>
                  </p:spPr>
                  <p:style>
                    <a:lnRef idx="0">
                      <a:schemeClr val="lt1">
                        <a:hueOff val="0"/>
                        <a:satOff val="0"/>
                        <a:lumOff val="0"/>
                        <a:alphaOff val="0"/>
                      </a:schemeClr>
                    </a:lnRef>
                    <a:fillRef idx="3">
                      <a:schemeClr val="accent1">
                        <a:hueOff val="0"/>
                        <a:satOff val="0"/>
                        <a:lumOff val="0"/>
                        <a:alphaOff val="0"/>
                      </a:schemeClr>
                    </a:fillRef>
                    <a:effectRef idx="2">
                      <a:schemeClr val="accent1">
                        <a:hueOff val="0"/>
                        <a:satOff val="0"/>
                        <a:lumOff val="0"/>
                        <a:alphaOff val="0"/>
                      </a:schemeClr>
                    </a:effectRef>
                    <a:fontRef idx="minor">
                      <a:schemeClr val="lt1"/>
                    </a:fontRef>
                  </p:style>
                </p:sp>
                <p:sp>
                  <p:nvSpPr>
                    <p:cNvPr id="37" name="Retângulo 36"/>
                    <p:cNvSpPr/>
                    <p:nvPr/>
                  </p:nvSpPr>
                  <p:spPr>
                    <a:xfrm>
                      <a:off x="1388" y="1166769"/>
                      <a:ext cx="1745163" cy="547200"/>
                    </a:xfrm>
                    <a:prstGeom prst="rect">
                      <a:avLst/>
                    </a:prstGeom>
                    <a:sp3d/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>
                      <a:schemeClr val="lt1"/>
                    </a:fontRef>
                  </p:style>
                  <p:txBody>
                    <a:bodyPr spcFirstLastPara="0" vert="horz" wrap="square" lIns="135128" tIns="135128" rIns="135128" bIns="72390" numCol="1" spcCol="1270" anchor="t" anchorCtr="0">
                      <a:noAutofit/>
                    </a:bodyPr>
                    <a:lstStyle/>
                    <a:p>
                      <a:pPr lvl="0" algn="l" defTabSz="84455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</a:pPr>
                      <a:r>
                        <a:rPr lang="pt-BR" sz="1900" kern="1200" dirty="0" smtClean="0"/>
                        <a:t>NAT-JUS</a:t>
                      </a:r>
                      <a:endParaRPr lang="pt-BR" sz="1900" kern="1200" dirty="0"/>
                    </a:p>
                  </p:txBody>
                </p:sp>
              </p:grpSp>
              <p:grpSp>
                <p:nvGrpSpPr>
                  <p:cNvPr id="33" name="Grupo 32"/>
                  <p:cNvGrpSpPr/>
                  <p:nvPr/>
                </p:nvGrpSpPr>
                <p:grpSpPr>
                  <a:xfrm>
                    <a:off x="3293924" y="1097357"/>
                    <a:ext cx="1745163" cy="1470600"/>
                    <a:chOff x="5965642" y="1713969"/>
                    <a:chExt cx="1745163" cy="1470600"/>
                  </a:xfrm>
                  <a:scene3d>
                    <a:camera prst="orthographicFront"/>
                    <a:lightRig rig="flat" dir="t"/>
                  </a:scene3d>
                </p:grpSpPr>
                <p:sp>
                  <p:nvSpPr>
                    <p:cNvPr id="34" name="Retângulo de cantos arredondados 33"/>
                    <p:cNvSpPr/>
                    <p:nvPr/>
                  </p:nvSpPr>
                  <p:spPr>
                    <a:xfrm>
                      <a:off x="5965642" y="1713969"/>
                      <a:ext cx="1745163" cy="1470600"/>
                    </a:xfrm>
                    <a:prstGeom prst="roundRect">
                      <a:avLst>
                        <a:gd name="adj" fmla="val 10000"/>
                      </a:avLst>
                    </a:prstGeom>
                    <a:sp3d z="190500" extrusionH="12700" prstMaterial="plastic">
                      <a:bevelT w="50800" h="50800"/>
                    </a:sp3d>
                  </p:spPr>
                  <p:style>
                    <a:lnRef idx="1">
                      <a:schemeClr val="accent1">
                        <a:hueOff val="0"/>
                        <a:satOff val="0"/>
                        <a:lumOff val="0"/>
                        <a:alphaOff val="0"/>
                      </a:schemeClr>
                    </a:lnRef>
                    <a:fillRef idx="1">
                      <a:schemeClr val="lt1">
                        <a:alpha val="90000"/>
                        <a:hueOff val="0"/>
                        <a:satOff val="0"/>
                        <a:lumOff val="0"/>
                        <a:alphaOff val="0"/>
                      </a:schemeClr>
                    </a:fillRef>
                    <a:effectRef idx="2">
                      <a:schemeClr val="lt1">
                        <a:alpha val="90000"/>
                        <a:hueOff val="0"/>
                        <a:satOff val="0"/>
                        <a:lumOff val="0"/>
                        <a:alphaOff val="0"/>
                      </a:schemeClr>
                    </a:effectRef>
                    <a:fontRef idx="minor"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fontRef>
                  </p:style>
                </p:sp>
                <p:sp>
                  <p:nvSpPr>
                    <p:cNvPr id="35" name="Retângulo 34"/>
                    <p:cNvSpPr/>
                    <p:nvPr/>
                  </p:nvSpPr>
                  <p:spPr>
                    <a:xfrm>
                      <a:off x="6008714" y="1757041"/>
                      <a:ext cx="1659019" cy="1384456"/>
                    </a:xfrm>
                    <a:prstGeom prst="rect">
                      <a:avLst/>
                    </a:prstGeom>
                    <a:sp3d z="190500"/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fontRef>
                  </p:style>
                  <p:txBody>
                    <a:bodyPr spcFirstLastPara="0" vert="horz" wrap="square" lIns="135128" tIns="135128" rIns="135128" bIns="135128" numCol="1" spcCol="1270" anchor="t" anchorCtr="0">
                      <a:noAutofit/>
                    </a:bodyPr>
                    <a:lstStyle/>
                    <a:p>
                      <a:pPr marL="171450" lvl="1" indent="-171450" algn="l" defTabSz="84455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15000"/>
                        </a:spcAft>
                        <a:buChar char="••"/>
                      </a:pPr>
                      <a:r>
                        <a:rPr lang="pt-BR" sz="1900" dirty="0" smtClean="0"/>
                        <a:t>Produz PT e PTC</a:t>
                      </a:r>
                      <a:endParaRPr lang="pt-BR" sz="1900" kern="1200" dirty="0"/>
                    </a:p>
                  </p:txBody>
                </p:sp>
              </p:grpSp>
            </p:grpSp>
            <p:sp>
              <p:nvSpPr>
                <p:cNvPr id="56" name="Seta para a direita 55"/>
                <p:cNvSpPr/>
                <p:nvPr/>
              </p:nvSpPr>
              <p:spPr>
                <a:xfrm rot="5400000">
                  <a:off x="5973413" y="2436465"/>
                  <a:ext cx="560868" cy="434495"/>
                </a:xfrm>
                <a:prstGeom prst="rightArrow">
                  <a:avLst>
                    <a:gd name="adj1" fmla="val 60000"/>
                    <a:gd name="adj2" fmla="val 50000"/>
                  </a:avLst>
                </a:prstGeom>
                <a:scene3d>
                  <a:camera prst="orthographicFront"/>
                  <a:lightRig rig="flat" dir="t"/>
                </a:scene3d>
                <a:sp3d z="-80000" prstMaterial="plastic">
                  <a:bevelT w="50800" h="50800"/>
                  <a:bevelB w="25400" h="25400" prst="angle"/>
                </a:sp3d>
              </p:spPr>
              <p:style>
                <a:lnRef idx="0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lnRef>
                <a:fillRef idx="3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fillRef>
                <a:effectRef idx="2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57" name="Seta para a direita 56"/>
                <p:cNvSpPr/>
                <p:nvPr/>
              </p:nvSpPr>
              <p:spPr>
                <a:xfrm rot="16200000">
                  <a:off x="5018113" y="2458802"/>
                  <a:ext cx="560868" cy="434495"/>
                </a:xfrm>
                <a:prstGeom prst="rightArrow">
                  <a:avLst>
                    <a:gd name="adj1" fmla="val 60000"/>
                    <a:gd name="adj2" fmla="val 50000"/>
                  </a:avLst>
                </a:prstGeom>
                <a:scene3d>
                  <a:camera prst="orthographicFront"/>
                  <a:lightRig rig="flat" dir="t"/>
                </a:scene3d>
                <a:sp3d z="-80000" prstMaterial="plastic">
                  <a:bevelT w="50800" h="50800"/>
                  <a:bevelB w="25400" h="25400" prst="angle"/>
                </a:sp3d>
              </p:spPr>
              <p:style>
                <a:lnRef idx="0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lnRef>
                <a:fillRef idx="3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fillRef>
                <a:effectRef idx="2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</p:grpSp>
        </p:grpSp>
        <p:sp>
          <p:nvSpPr>
            <p:cNvPr id="66" name="Seta para cima e para baixo 65"/>
            <p:cNvSpPr/>
            <p:nvPr/>
          </p:nvSpPr>
          <p:spPr>
            <a:xfrm>
              <a:off x="3604840" y="4009043"/>
              <a:ext cx="678549" cy="895781"/>
            </a:xfrm>
            <a:prstGeom prst="upDownArrow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z="-80000" prstMaterial="metal">
              <a:bevelT w="88900" h="88900"/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68" name="CaixaDeTexto 67"/>
          <p:cNvSpPr txBox="1"/>
          <p:nvPr/>
        </p:nvSpPr>
        <p:spPr>
          <a:xfrm>
            <a:off x="121598" y="6180915"/>
            <a:ext cx="1737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Terceira entrega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8434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eta para a direita 4"/>
          <p:cNvSpPr/>
          <p:nvPr/>
        </p:nvSpPr>
        <p:spPr>
          <a:xfrm>
            <a:off x="-125800" y="440008"/>
            <a:ext cx="430520" cy="260697"/>
          </a:xfrm>
          <a:prstGeom prst="rect">
            <a:avLst/>
          </a:prstGeom>
          <a:scene3d>
            <a:camera prst="orthographicFront"/>
            <a:lightRig rig="flat" dir="t"/>
          </a:scene3d>
          <a:sp3d z="-80000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t-BR" sz="1500" kern="1200"/>
          </a:p>
        </p:txBody>
      </p:sp>
      <p:grpSp>
        <p:nvGrpSpPr>
          <p:cNvPr id="2" name="Grupo 1"/>
          <p:cNvGrpSpPr/>
          <p:nvPr/>
        </p:nvGrpSpPr>
        <p:grpSpPr>
          <a:xfrm>
            <a:off x="304720" y="1288877"/>
            <a:ext cx="1745163" cy="1588451"/>
            <a:chOff x="304720" y="1288877"/>
            <a:chExt cx="1745163" cy="1588451"/>
          </a:xfrm>
        </p:grpSpPr>
        <p:sp>
          <p:nvSpPr>
            <p:cNvPr id="18" name="Seta para a direita 17"/>
            <p:cNvSpPr/>
            <p:nvPr/>
          </p:nvSpPr>
          <p:spPr>
            <a:xfrm rot="5400000">
              <a:off x="455472" y="2379646"/>
              <a:ext cx="560868" cy="434495"/>
            </a:xfrm>
            <a:prstGeom prst="rightArrow">
              <a:avLst>
                <a:gd name="adj1" fmla="val 60000"/>
                <a:gd name="adj2" fmla="val 50000"/>
              </a:avLst>
            </a:prstGeom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12" name="Grupo 11"/>
            <p:cNvGrpSpPr/>
            <p:nvPr/>
          </p:nvGrpSpPr>
          <p:grpSpPr>
            <a:xfrm>
              <a:off x="304720" y="1288877"/>
              <a:ext cx="1745163" cy="892558"/>
              <a:chOff x="1388" y="1166769"/>
              <a:chExt cx="1745163" cy="892558"/>
            </a:xfrm>
            <a:scene3d>
              <a:camera prst="orthographicFront"/>
              <a:lightRig rig="flat" dir="t"/>
            </a:scene3d>
          </p:grpSpPr>
          <p:sp>
            <p:nvSpPr>
              <p:cNvPr id="16" name="Retângulo de cantos arredondados 15"/>
              <p:cNvSpPr/>
              <p:nvPr/>
            </p:nvSpPr>
            <p:spPr>
              <a:xfrm>
                <a:off x="1388" y="1238527"/>
                <a:ext cx="1745163" cy="820800"/>
              </a:xfrm>
              <a:prstGeom prst="roundRect">
                <a:avLst>
                  <a:gd name="adj" fmla="val 10000"/>
                </a:avLst>
              </a:prstGeom>
              <a:sp3d prstMaterial="plastic">
                <a:bevelT w="120900" h="88900"/>
                <a:bevelB w="88900" h="31750" prst="angle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7" name="Retângulo 16"/>
              <p:cNvSpPr/>
              <p:nvPr/>
            </p:nvSpPr>
            <p:spPr>
              <a:xfrm>
                <a:off x="1388" y="1166769"/>
                <a:ext cx="1745163" cy="547200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35128" tIns="135128" rIns="135128" bIns="72390" numCol="1" spcCol="1270" anchor="t" anchorCtr="0">
                <a:noAutofit/>
              </a:bodyPr>
              <a:lstStyle/>
              <a:p>
                <a:pPr lvl="0" algn="l" defTabSz="8445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pt-BR" sz="1900" kern="1200" dirty="0" smtClean="0"/>
                  <a:t>Magistrados</a:t>
                </a:r>
                <a:endParaRPr lang="pt-BR" sz="1900" kern="1200" dirty="0"/>
              </a:p>
            </p:txBody>
          </p:sp>
        </p:grpSp>
        <p:sp>
          <p:nvSpPr>
            <p:cNvPr id="57" name="Seta para a direita 56"/>
            <p:cNvSpPr/>
            <p:nvPr/>
          </p:nvSpPr>
          <p:spPr>
            <a:xfrm rot="16200000">
              <a:off x="1279769" y="2378107"/>
              <a:ext cx="560868" cy="434495"/>
            </a:xfrm>
            <a:prstGeom prst="rightArrow">
              <a:avLst>
                <a:gd name="adj1" fmla="val 60000"/>
                <a:gd name="adj2" fmla="val 50000"/>
              </a:avLst>
            </a:prstGeom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grpSp>
        <p:nvGrpSpPr>
          <p:cNvPr id="4" name="Grupo 3"/>
          <p:cNvGrpSpPr/>
          <p:nvPr/>
        </p:nvGrpSpPr>
        <p:grpSpPr>
          <a:xfrm>
            <a:off x="304720" y="3012351"/>
            <a:ext cx="11434938" cy="3660591"/>
            <a:chOff x="304720" y="3012351"/>
            <a:chExt cx="11434938" cy="3660591"/>
          </a:xfrm>
        </p:grpSpPr>
        <p:grpSp>
          <p:nvGrpSpPr>
            <p:cNvPr id="20" name="Grupo 19"/>
            <p:cNvGrpSpPr/>
            <p:nvPr/>
          </p:nvGrpSpPr>
          <p:grpSpPr>
            <a:xfrm>
              <a:off x="304720" y="3012351"/>
              <a:ext cx="11434938" cy="3660591"/>
              <a:chOff x="543967" y="2958079"/>
              <a:chExt cx="11434938" cy="3385586"/>
            </a:xfrm>
          </p:grpSpPr>
          <p:sp>
            <p:nvSpPr>
              <p:cNvPr id="21" name="Fluxograma: Disco magnético 20"/>
              <p:cNvSpPr/>
              <p:nvPr/>
            </p:nvSpPr>
            <p:spPr>
              <a:xfrm>
                <a:off x="543968" y="4809393"/>
                <a:ext cx="11434937" cy="1534272"/>
              </a:xfrm>
              <a:prstGeom prst="flowChartMagneticDisk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coolSlan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dirty="0" smtClean="0"/>
                  <a:t>Banco de NT e PTC</a:t>
                </a:r>
                <a:endParaRPr lang="pt-BR" dirty="0"/>
              </a:p>
            </p:txBody>
          </p:sp>
          <p:grpSp>
            <p:nvGrpSpPr>
              <p:cNvPr id="22" name="Grupo 21"/>
              <p:cNvGrpSpPr/>
              <p:nvPr/>
            </p:nvGrpSpPr>
            <p:grpSpPr>
              <a:xfrm>
                <a:off x="543967" y="2958079"/>
                <a:ext cx="9605092" cy="820800"/>
                <a:chOff x="-13982" y="1159005"/>
                <a:chExt cx="2346380" cy="820800"/>
              </a:xfrm>
              <a:scene3d>
                <a:camera prst="orthographicFront"/>
                <a:lightRig rig="flat" dir="t"/>
              </a:scene3d>
            </p:grpSpPr>
            <p:sp>
              <p:nvSpPr>
                <p:cNvPr id="24" name="Retângulo de cantos arredondados 23"/>
                <p:cNvSpPr/>
                <p:nvPr/>
              </p:nvSpPr>
              <p:spPr>
                <a:xfrm>
                  <a:off x="-13982" y="1159005"/>
                  <a:ext cx="1372493" cy="820800"/>
                </a:xfrm>
                <a:prstGeom prst="roundRect">
                  <a:avLst>
                    <a:gd name="adj" fmla="val 10000"/>
                  </a:avLst>
                </a:prstGeom>
                <a:sp3d prstMaterial="plastic">
                  <a:bevelT w="120900" h="88900"/>
                  <a:bevelB w="88900" h="31750" prst="angle"/>
                </a:sp3d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3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2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25" name="Retângulo 24"/>
                <p:cNvSpPr/>
                <p:nvPr/>
              </p:nvSpPr>
              <p:spPr>
                <a:xfrm>
                  <a:off x="1388" y="1166769"/>
                  <a:ext cx="2331010" cy="547200"/>
                </a:xfrm>
                <a:prstGeom prst="rect">
                  <a:avLst/>
                </a:prstGeom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135128" tIns="135128" rIns="135128" bIns="72390" numCol="1" spcCol="1270" anchor="t" anchorCtr="0">
                  <a:noAutofit/>
                </a:bodyPr>
                <a:lstStyle/>
                <a:p>
                  <a:pPr lvl="0" algn="l" defTabSz="8445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pt-BR" sz="1900" kern="1200" dirty="0" smtClean="0"/>
                    <a:t>Cadastro Nacional de NT e PTC</a:t>
                  </a:r>
                  <a:endParaRPr lang="pt-BR" sz="1900" kern="1200" dirty="0"/>
                </a:p>
              </p:txBody>
            </p:sp>
          </p:grpSp>
        </p:grpSp>
        <p:sp>
          <p:nvSpPr>
            <p:cNvPr id="66" name="Seta para cima e para baixo 65"/>
            <p:cNvSpPr/>
            <p:nvPr/>
          </p:nvSpPr>
          <p:spPr>
            <a:xfrm>
              <a:off x="2772715" y="4009043"/>
              <a:ext cx="678549" cy="895781"/>
            </a:xfrm>
            <a:prstGeom prst="upDownArrow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z="-80000" prstMaterial="metal">
              <a:bevelT w="88900" h="88900"/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68" name="CaixaDeTexto 67"/>
          <p:cNvSpPr txBox="1"/>
          <p:nvPr/>
        </p:nvSpPr>
        <p:spPr>
          <a:xfrm>
            <a:off x="121598" y="6180915"/>
            <a:ext cx="1737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Quarta entrega</a:t>
            </a:r>
            <a:endParaRPr lang="pt-BR" dirty="0"/>
          </a:p>
        </p:txBody>
      </p:sp>
      <p:sp>
        <p:nvSpPr>
          <p:cNvPr id="53" name="Retângulo de cantos arredondados 52"/>
          <p:cNvSpPr/>
          <p:nvPr/>
        </p:nvSpPr>
        <p:spPr>
          <a:xfrm>
            <a:off x="6022189" y="3005548"/>
            <a:ext cx="5808944" cy="887472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pt-BR" dirty="0" smtClean="0"/>
              <a:t>Serviço de Interoperabilidade (WEB Service)</a:t>
            </a:r>
            <a:endParaRPr lang="pt-BR" dirty="0"/>
          </a:p>
        </p:txBody>
      </p:sp>
      <p:sp>
        <p:nvSpPr>
          <p:cNvPr id="54" name="Seta para cima e para baixo 53"/>
          <p:cNvSpPr/>
          <p:nvPr/>
        </p:nvSpPr>
        <p:spPr>
          <a:xfrm>
            <a:off x="8559534" y="4009043"/>
            <a:ext cx="678549" cy="895781"/>
          </a:xfrm>
          <a:prstGeom prst="upDownArrow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z="-80000" prstMaterial="metal">
            <a:bevelT w="88900" h="88900"/>
          </a:sp3d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3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69" name="Grupo 68"/>
          <p:cNvGrpSpPr/>
          <p:nvPr/>
        </p:nvGrpSpPr>
        <p:grpSpPr>
          <a:xfrm>
            <a:off x="2218846" y="1284328"/>
            <a:ext cx="1745163" cy="1588451"/>
            <a:chOff x="304720" y="1288877"/>
            <a:chExt cx="1745163" cy="1588451"/>
          </a:xfrm>
        </p:grpSpPr>
        <p:sp>
          <p:nvSpPr>
            <p:cNvPr id="70" name="Seta para a direita 69"/>
            <p:cNvSpPr/>
            <p:nvPr/>
          </p:nvSpPr>
          <p:spPr>
            <a:xfrm rot="5400000">
              <a:off x="455472" y="2379646"/>
              <a:ext cx="560868" cy="434495"/>
            </a:xfrm>
            <a:prstGeom prst="rightArrow">
              <a:avLst>
                <a:gd name="adj1" fmla="val 60000"/>
                <a:gd name="adj2" fmla="val 50000"/>
              </a:avLst>
            </a:prstGeom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71" name="Grupo 70"/>
            <p:cNvGrpSpPr/>
            <p:nvPr/>
          </p:nvGrpSpPr>
          <p:grpSpPr>
            <a:xfrm>
              <a:off x="304720" y="1288877"/>
              <a:ext cx="1745163" cy="892558"/>
              <a:chOff x="1388" y="1166769"/>
              <a:chExt cx="1745163" cy="892558"/>
            </a:xfrm>
            <a:scene3d>
              <a:camera prst="orthographicFront"/>
              <a:lightRig rig="flat" dir="t"/>
            </a:scene3d>
          </p:grpSpPr>
          <p:sp>
            <p:nvSpPr>
              <p:cNvPr id="73" name="Retângulo de cantos arredondados 72"/>
              <p:cNvSpPr/>
              <p:nvPr/>
            </p:nvSpPr>
            <p:spPr>
              <a:xfrm>
                <a:off x="1388" y="1238527"/>
                <a:ext cx="1745163" cy="820800"/>
              </a:xfrm>
              <a:prstGeom prst="roundRect">
                <a:avLst>
                  <a:gd name="adj" fmla="val 10000"/>
                </a:avLst>
              </a:prstGeom>
              <a:sp3d prstMaterial="plastic">
                <a:bevelT w="120900" h="88900"/>
                <a:bevelB w="88900" h="31750" prst="angle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74" name="Retângulo 73"/>
              <p:cNvSpPr/>
              <p:nvPr/>
            </p:nvSpPr>
            <p:spPr>
              <a:xfrm>
                <a:off x="1388" y="1166769"/>
                <a:ext cx="1745163" cy="547200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35128" tIns="135128" rIns="135128" bIns="72390" numCol="1" spcCol="1270" anchor="t" anchorCtr="0">
                <a:noAutofit/>
              </a:bodyPr>
              <a:lstStyle/>
              <a:p>
                <a:pPr lvl="0" algn="l" defTabSz="8445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pt-BR" sz="1900" dirty="0" smtClean="0"/>
                  <a:t>Servidores</a:t>
                </a:r>
                <a:endParaRPr lang="pt-BR" sz="1900" kern="1200" dirty="0"/>
              </a:p>
            </p:txBody>
          </p:sp>
        </p:grpSp>
        <p:sp>
          <p:nvSpPr>
            <p:cNvPr id="72" name="Seta para a direita 71"/>
            <p:cNvSpPr/>
            <p:nvPr/>
          </p:nvSpPr>
          <p:spPr>
            <a:xfrm rot="16200000">
              <a:off x="1279769" y="2378107"/>
              <a:ext cx="560868" cy="434495"/>
            </a:xfrm>
            <a:prstGeom prst="rightArrow">
              <a:avLst>
                <a:gd name="adj1" fmla="val 60000"/>
                <a:gd name="adj2" fmla="val 50000"/>
              </a:avLst>
            </a:prstGeom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grpSp>
        <p:nvGrpSpPr>
          <p:cNvPr id="75" name="Grupo 74"/>
          <p:cNvGrpSpPr/>
          <p:nvPr/>
        </p:nvGrpSpPr>
        <p:grpSpPr>
          <a:xfrm>
            <a:off x="4121229" y="1307878"/>
            <a:ext cx="1745163" cy="1588451"/>
            <a:chOff x="304720" y="1288877"/>
            <a:chExt cx="1745163" cy="1588451"/>
          </a:xfrm>
        </p:grpSpPr>
        <p:sp>
          <p:nvSpPr>
            <p:cNvPr id="76" name="Seta para a direita 75"/>
            <p:cNvSpPr/>
            <p:nvPr/>
          </p:nvSpPr>
          <p:spPr>
            <a:xfrm rot="5400000">
              <a:off x="455472" y="2379646"/>
              <a:ext cx="560868" cy="434495"/>
            </a:xfrm>
            <a:prstGeom prst="rightArrow">
              <a:avLst>
                <a:gd name="adj1" fmla="val 60000"/>
                <a:gd name="adj2" fmla="val 50000"/>
              </a:avLst>
            </a:prstGeom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77" name="Grupo 76"/>
            <p:cNvGrpSpPr/>
            <p:nvPr/>
          </p:nvGrpSpPr>
          <p:grpSpPr>
            <a:xfrm>
              <a:off x="304720" y="1288877"/>
              <a:ext cx="1745163" cy="892558"/>
              <a:chOff x="1388" y="1166769"/>
              <a:chExt cx="1745163" cy="892558"/>
            </a:xfrm>
            <a:scene3d>
              <a:camera prst="orthographicFront"/>
              <a:lightRig rig="flat" dir="t"/>
            </a:scene3d>
          </p:grpSpPr>
          <p:sp>
            <p:nvSpPr>
              <p:cNvPr id="79" name="Retângulo de cantos arredondados 78"/>
              <p:cNvSpPr/>
              <p:nvPr/>
            </p:nvSpPr>
            <p:spPr>
              <a:xfrm>
                <a:off x="1388" y="1238527"/>
                <a:ext cx="1745163" cy="820800"/>
              </a:xfrm>
              <a:prstGeom prst="roundRect">
                <a:avLst>
                  <a:gd name="adj" fmla="val 10000"/>
                </a:avLst>
              </a:prstGeom>
              <a:sp3d prstMaterial="plastic">
                <a:bevelT w="120900" h="88900"/>
                <a:bevelB w="88900" h="31750" prst="angle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80" name="Retângulo 79"/>
              <p:cNvSpPr/>
              <p:nvPr/>
            </p:nvSpPr>
            <p:spPr>
              <a:xfrm>
                <a:off x="1388" y="1166769"/>
                <a:ext cx="1745163" cy="547200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35128" tIns="135128" rIns="135128" bIns="72390" numCol="1" spcCol="1270" anchor="t" anchorCtr="0">
                <a:noAutofit/>
              </a:bodyPr>
              <a:lstStyle/>
              <a:p>
                <a:pPr lvl="0" algn="l" defTabSz="8445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pt-BR" sz="1900" kern="1200" dirty="0" smtClean="0"/>
                  <a:t>Usuários</a:t>
                </a:r>
                <a:endParaRPr lang="pt-BR" sz="1900" kern="1200" dirty="0"/>
              </a:p>
            </p:txBody>
          </p:sp>
        </p:grpSp>
        <p:sp>
          <p:nvSpPr>
            <p:cNvPr id="78" name="Seta para a direita 77"/>
            <p:cNvSpPr/>
            <p:nvPr/>
          </p:nvSpPr>
          <p:spPr>
            <a:xfrm rot="16200000">
              <a:off x="1279769" y="2378107"/>
              <a:ext cx="560868" cy="434495"/>
            </a:xfrm>
            <a:prstGeom prst="rightArrow">
              <a:avLst>
                <a:gd name="adj1" fmla="val 60000"/>
                <a:gd name="adj2" fmla="val 50000"/>
              </a:avLst>
            </a:prstGeom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grpSp>
        <p:nvGrpSpPr>
          <p:cNvPr id="3" name="Grupo 2"/>
          <p:cNvGrpSpPr/>
          <p:nvPr/>
        </p:nvGrpSpPr>
        <p:grpSpPr>
          <a:xfrm>
            <a:off x="6189265" y="1369532"/>
            <a:ext cx="1745163" cy="1519993"/>
            <a:chOff x="6035355" y="1377874"/>
            <a:chExt cx="1745163" cy="1519993"/>
          </a:xfrm>
        </p:grpSpPr>
        <p:sp>
          <p:nvSpPr>
            <p:cNvPr id="7" name="Retângulo de cantos arredondados 6"/>
            <p:cNvSpPr/>
            <p:nvPr/>
          </p:nvSpPr>
          <p:spPr>
            <a:xfrm>
              <a:off x="6035355" y="1377874"/>
              <a:ext cx="1745163" cy="820800"/>
            </a:xfrm>
            <a:prstGeom prst="roundRect">
              <a:avLst>
                <a:gd name="adj" fmla="val 10000"/>
              </a:avLst>
            </a:prstGeom>
            <a:solidFill>
              <a:srgbClr val="92D050"/>
            </a:solid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pt-BR" dirty="0" smtClean="0"/>
                <a:t>Sistema TJPR</a:t>
              </a:r>
              <a:endParaRPr lang="pt-BR" dirty="0"/>
            </a:p>
          </p:txBody>
        </p:sp>
        <p:sp>
          <p:nvSpPr>
            <p:cNvPr id="81" name="Seta para a direita 80"/>
            <p:cNvSpPr/>
            <p:nvPr/>
          </p:nvSpPr>
          <p:spPr>
            <a:xfrm rot="5400000">
              <a:off x="6162949" y="2400185"/>
              <a:ext cx="560868" cy="434495"/>
            </a:xfrm>
            <a:prstGeom prst="rightArrow">
              <a:avLst>
                <a:gd name="adj1" fmla="val 60000"/>
                <a:gd name="adj2" fmla="val 50000"/>
              </a:avLst>
            </a:prstGeom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2" name="Seta para a direita 81"/>
            <p:cNvSpPr/>
            <p:nvPr/>
          </p:nvSpPr>
          <p:spPr>
            <a:xfrm rot="16200000">
              <a:off x="6987246" y="2398646"/>
              <a:ext cx="560868" cy="434495"/>
            </a:xfrm>
            <a:prstGeom prst="rightArrow">
              <a:avLst>
                <a:gd name="adj1" fmla="val 60000"/>
                <a:gd name="adj2" fmla="val 50000"/>
              </a:avLst>
            </a:prstGeom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grpSp>
        <p:nvGrpSpPr>
          <p:cNvPr id="83" name="Grupo 82"/>
          <p:cNvGrpSpPr/>
          <p:nvPr/>
        </p:nvGrpSpPr>
        <p:grpSpPr>
          <a:xfrm>
            <a:off x="8103391" y="1345633"/>
            <a:ext cx="1745163" cy="1519993"/>
            <a:chOff x="6035355" y="1377874"/>
            <a:chExt cx="1745163" cy="1519993"/>
          </a:xfrm>
        </p:grpSpPr>
        <p:sp>
          <p:nvSpPr>
            <p:cNvPr id="84" name="Retângulo de cantos arredondados 83"/>
            <p:cNvSpPr/>
            <p:nvPr/>
          </p:nvSpPr>
          <p:spPr>
            <a:xfrm>
              <a:off x="6035355" y="1377874"/>
              <a:ext cx="1745163" cy="820800"/>
            </a:xfrm>
            <a:prstGeom prst="roundRect">
              <a:avLst>
                <a:gd name="adj" fmla="val 10000"/>
              </a:avLst>
            </a:prstGeom>
            <a:solidFill>
              <a:srgbClr val="92D050"/>
            </a:solid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pt-BR" dirty="0" smtClean="0"/>
                <a:t>Sistema TJMG</a:t>
              </a:r>
              <a:endParaRPr lang="pt-BR" dirty="0"/>
            </a:p>
          </p:txBody>
        </p:sp>
        <p:sp>
          <p:nvSpPr>
            <p:cNvPr id="85" name="Seta para a direita 84"/>
            <p:cNvSpPr/>
            <p:nvPr/>
          </p:nvSpPr>
          <p:spPr>
            <a:xfrm rot="5400000">
              <a:off x="6162949" y="2400185"/>
              <a:ext cx="560868" cy="434495"/>
            </a:xfrm>
            <a:prstGeom prst="rightArrow">
              <a:avLst>
                <a:gd name="adj1" fmla="val 60000"/>
                <a:gd name="adj2" fmla="val 50000"/>
              </a:avLst>
            </a:prstGeom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6" name="Seta para a direita 85"/>
            <p:cNvSpPr/>
            <p:nvPr/>
          </p:nvSpPr>
          <p:spPr>
            <a:xfrm rot="16200000">
              <a:off x="6987246" y="2398646"/>
              <a:ext cx="560868" cy="434495"/>
            </a:xfrm>
            <a:prstGeom prst="rightArrow">
              <a:avLst>
                <a:gd name="adj1" fmla="val 60000"/>
                <a:gd name="adj2" fmla="val 50000"/>
              </a:avLst>
            </a:prstGeom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grpSp>
        <p:nvGrpSpPr>
          <p:cNvPr id="87" name="Grupo 86"/>
          <p:cNvGrpSpPr/>
          <p:nvPr/>
        </p:nvGrpSpPr>
        <p:grpSpPr>
          <a:xfrm>
            <a:off x="9942765" y="1342905"/>
            <a:ext cx="1745163" cy="1519993"/>
            <a:chOff x="6035355" y="1377874"/>
            <a:chExt cx="1745163" cy="1519993"/>
          </a:xfrm>
        </p:grpSpPr>
        <p:sp>
          <p:nvSpPr>
            <p:cNvPr id="88" name="Retângulo de cantos arredondados 87"/>
            <p:cNvSpPr/>
            <p:nvPr/>
          </p:nvSpPr>
          <p:spPr>
            <a:xfrm>
              <a:off x="6035355" y="1377874"/>
              <a:ext cx="1745163" cy="820800"/>
            </a:xfrm>
            <a:prstGeom prst="roundRect">
              <a:avLst>
                <a:gd name="adj" fmla="val 10000"/>
              </a:avLst>
            </a:prstGeom>
            <a:solidFill>
              <a:srgbClr val="92D050"/>
            </a:solid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pt-BR" dirty="0" smtClean="0"/>
                <a:t>Sistema TJPR</a:t>
              </a:r>
              <a:endParaRPr lang="pt-BR" dirty="0"/>
            </a:p>
          </p:txBody>
        </p:sp>
        <p:sp>
          <p:nvSpPr>
            <p:cNvPr id="89" name="Seta para a direita 88"/>
            <p:cNvSpPr/>
            <p:nvPr/>
          </p:nvSpPr>
          <p:spPr>
            <a:xfrm rot="5400000">
              <a:off x="6162949" y="2400185"/>
              <a:ext cx="560868" cy="434495"/>
            </a:xfrm>
            <a:prstGeom prst="rightArrow">
              <a:avLst>
                <a:gd name="adj1" fmla="val 60000"/>
                <a:gd name="adj2" fmla="val 50000"/>
              </a:avLst>
            </a:prstGeom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0" name="Seta para a direita 89"/>
            <p:cNvSpPr/>
            <p:nvPr/>
          </p:nvSpPr>
          <p:spPr>
            <a:xfrm rot="16200000">
              <a:off x="6987246" y="2398646"/>
              <a:ext cx="560868" cy="434495"/>
            </a:xfrm>
            <a:prstGeom prst="rightArrow">
              <a:avLst>
                <a:gd name="adj1" fmla="val 60000"/>
                <a:gd name="adj2" fmla="val 50000"/>
              </a:avLst>
            </a:prstGeom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</p:spTree>
    <p:extLst>
      <p:ext uri="{BB962C8B-B14F-4D97-AF65-F5344CB8AC3E}">
        <p14:creationId xmlns:p14="http://schemas.microsoft.com/office/powerpoint/2010/main" val="1797464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Cadastro Nacional de NT e PTC - Demonstrar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Pontos Principais</a:t>
            </a:r>
          </a:p>
          <a:p>
            <a:pPr lvl="1"/>
            <a:r>
              <a:rPr lang="pt-BR" dirty="0" smtClean="0"/>
              <a:t>Cadastrar Solicitação de NT</a:t>
            </a:r>
          </a:p>
          <a:p>
            <a:pPr lvl="2"/>
            <a:r>
              <a:rPr lang="pt-BR" dirty="0" smtClean="0"/>
              <a:t>Forma de cadastro em partes - navegação entre as partes;</a:t>
            </a:r>
          </a:p>
          <a:p>
            <a:pPr lvl="2"/>
            <a:r>
              <a:rPr lang="pt-BR" dirty="0" smtClean="0"/>
              <a:t>Forma cadastro de informação de dados tabelados;</a:t>
            </a:r>
          </a:p>
          <a:p>
            <a:pPr lvl="1"/>
            <a:r>
              <a:rPr lang="pt-BR" dirty="0" smtClean="0"/>
              <a:t>Listar Solicitações de NT</a:t>
            </a:r>
          </a:p>
          <a:p>
            <a:pPr lvl="2"/>
            <a:r>
              <a:rPr lang="pt-BR" dirty="0" smtClean="0"/>
              <a:t>Informar a respeito dos ícones;</a:t>
            </a:r>
          </a:p>
          <a:p>
            <a:pPr lvl="2"/>
            <a:r>
              <a:rPr lang="pt-BR" dirty="0" smtClean="0"/>
              <a:t>Acesso rápido às partes;</a:t>
            </a:r>
          </a:p>
          <a:p>
            <a:pPr lvl="2"/>
            <a:r>
              <a:rPr lang="pt-BR" dirty="0" smtClean="0"/>
              <a:t>Fechamento de Solicitação;</a:t>
            </a:r>
          </a:p>
          <a:p>
            <a:pPr lvl="2"/>
            <a:r>
              <a:rPr lang="pt-BR" dirty="0" smtClean="0"/>
              <a:t>Criação de Nota Técnica;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21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1216</TotalTime>
  <Words>484</Words>
  <Application>Microsoft Office PowerPoint</Application>
  <PresentationFormat>Widescreen</PresentationFormat>
  <Paragraphs>114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do Office</vt:lpstr>
      <vt:lpstr>Cadastro de Notas Técnicas e Pareceres Técnicos Científicos</vt:lpstr>
      <vt:lpstr>Cadastro Nacional de NT e PTC</vt:lpstr>
      <vt:lpstr>Cadastro Nacional de NT e PTC</vt:lpstr>
      <vt:lpstr>Fluxo Básico – Judicialização da Saúde</vt:lpstr>
      <vt:lpstr>Apresentação do PowerPoint</vt:lpstr>
      <vt:lpstr>Apresentação do PowerPoint</vt:lpstr>
      <vt:lpstr>Apresentação do PowerPoint</vt:lpstr>
      <vt:lpstr>Apresentação do PowerPoint</vt:lpstr>
      <vt:lpstr>Cadastro Nacional de NT e PTC - Demonstrar</vt:lpstr>
      <vt:lpstr>Cadastro Nacional de NT e PTC - Demonstrar</vt:lpstr>
      <vt:lpstr>Cadastro Nacional de NT e PTC - Demonstrar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Francisco Gonçalves de Araújo Filho</dc:creator>
  <cp:lastModifiedBy>Evento</cp:lastModifiedBy>
  <cp:revision>69</cp:revision>
  <dcterms:created xsi:type="dcterms:W3CDTF">2017-03-09T11:13:42Z</dcterms:created>
  <dcterms:modified xsi:type="dcterms:W3CDTF">2017-03-13T11:44:22Z</dcterms:modified>
</cp:coreProperties>
</file>